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rts/style1.xml" ContentType="application/vnd.ms-office.chartstyle+xml"/>
  <Override PartName="/ppt/charts/colors1.xml" ContentType="application/vnd.ms-office.chartcolor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Lst>
  <p:notesMasterIdLst>
    <p:notesMasterId r:id="rId27"/>
  </p:notesMasterIdLst>
  <p:sldIdLst>
    <p:sldId id="256" r:id="rId3"/>
    <p:sldId id="262" r:id="rId4"/>
    <p:sldId id="258" r:id="rId5"/>
    <p:sldId id="263" r:id="rId6"/>
    <p:sldId id="265" r:id="rId7"/>
    <p:sldId id="266" r:id="rId8"/>
    <p:sldId id="268" r:id="rId9"/>
    <p:sldId id="309" r:id="rId10"/>
    <p:sldId id="301" r:id="rId11"/>
    <p:sldId id="308" r:id="rId12"/>
    <p:sldId id="303" r:id="rId13"/>
    <p:sldId id="304" r:id="rId14"/>
    <p:sldId id="346" r:id="rId15"/>
    <p:sldId id="307" r:id="rId16"/>
    <p:sldId id="315" r:id="rId17"/>
    <p:sldId id="314" r:id="rId18"/>
    <p:sldId id="326" r:id="rId19"/>
    <p:sldId id="312" r:id="rId20"/>
    <p:sldId id="327" r:id="rId21"/>
    <p:sldId id="311" r:id="rId22"/>
    <p:sldId id="343" r:id="rId23"/>
    <p:sldId id="344" r:id="rId24"/>
    <p:sldId id="345" r:id="rId25"/>
    <p:sldId id="348" r:id="rId26"/>
  </p:sldIdLst>
  <p:sldSz cx="18288000" cy="10287000"/>
  <p:notesSz cx="6858000" cy="9144000"/>
  <p:embeddedFontLst>
    <p:embeddedFont>
      <p:font typeface="Oswald" panose="020B0604020202020204" charset="0"/>
      <p:regular r:id="rId28"/>
      <p:bold r:id="rId29"/>
    </p:embeddedFont>
    <p:embeddedFont>
      <p:font typeface="Calibri" panose="020F0502020204030204" pitchFamily="34" charset="0"/>
      <p:regular r:id="rId30"/>
      <p:bold r:id="rId31"/>
      <p:italic r:id="rId32"/>
      <p:boldItalic r:id="rId33"/>
    </p:embeddedFont>
    <p:embeddedFont>
      <p:font typeface="Nirmala UI" panose="020B0502040204020203" pitchFamily="34" charset="0"/>
      <p:regular r:id="rId34"/>
      <p:bold r:id="rId35"/>
    </p:embeddedFont>
    <p:embeddedFont>
      <p:font typeface="Prompt Bold" panose="020B0604020202020204" charset="-34"/>
      <p:bold r:id="rId36"/>
      <p:boldItalic r:id="rId37"/>
    </p:embeddedFont>
    <p:embeddedFont>
      <p:font typeface="Raleway" panose="020B0604020202020204" charset="0"/>
      <p:regular r:id="rId38"/>
      <p:bold r:id="rId39"/>
      <p:italic r:id="rId40"/>
      <p:boldItalic r:id="rId41"/>
    </p:embeddedFont>
    <p:embeddedFont>
      <p:font typeface="Nirmala UI Semilight" panose="020B0402040204020203" pitchFamily="34" charset="0"/>
      <p:regular r:id="rId42"/>
    </p:embeddedFont>
    <p:embeddedFont>
      <p:font typeface="Tw Cen MT Condensed" panose="020B0606020104020203" pitchFamily="34" charset="0"/>
      <p:regular r:id="rId43"/>
      <p:bold r:id="rId44"/>
    </p:embeddedFont>
    <p:embeddedFont>
      <p:font typeface="Tw Cen MT" panose="020B0602020104020603" pitchFamily="34" charset="0"/>
      <p:regular r:id="rId45"/>
      <p:bold r:id="rId46"/>
      <p:italic r:id="rId47"/>
      <p:boldItalic r:id="rId48"/>
    </p:embeddedFont>
    <p:embeddedFont>
      <p:font typeface="Wingdings 3" panose="05040102010807070707" pitchFamily="18" charset="2"/>
      <p:regular r:id="rId4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EC2133E-2206-57F0-03AF-8A76202E410E}" v="36" dt="2024-01-25T18:50:30.77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726" autoAdjust="0"/>
    <p:restoredTop sz="68993" autoAdjust="0"/>
  </p:normalViewPr>
  <p:slideViewPr>
    <p:cSldViewPr>
      <p:cViewPr>
        <p:scale>
          <a:sx n="70" d="100"/>
          <a:sy n="70" d="100"/>
        </p:scale>
        <p:origin x="-1674" y="-3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12.fnt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font" Target="fonts/font7.fntdata"/><Relationship Id="rId42" Type="http://schemas.openxmlformats.org/officeDocument/2006/relationships/font" Target="fonts/font15.fntdata"/><Relationship Id="rId47" Type="http://schemas.openxmlformats.org/officeDocument/2006/relationships/font" Target="fonts/font20.fntdata"/><Relationship Id="rId50"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6.fntdata"/><Relationship Id="rId38" Type="http://schemas.openxmlformats.org/officeDocument/2006/relationships/font" Target="fonts/font11.fntdata"/><Relationship Id="rId46" Type="http://schemas.openxmlformats.org/officeDocument/2006/relationships/font" Target="fonts/font19.fntdata"/><Relationship Id="rId67"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2.fntdata"/><Relationship Id="rId41"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font" Target="fonts/font13.fntdata"/><Relationship Id="rId45" Type="http://schemas.openxmlformats.org/officeDocument/2006/relationships/font" Target="fonts/font18.fntdata"/><Relationship Id="rId53"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1.fntdata"/><Relationship Id="rId36" Type="http://schemas.openxmlformats.org/officeDocument/2006/relationships/font" Target="fonts/font9.fntdata"/><Relationship Id="rId49" Type="http://schemas.openxmlformats.org/officeDocument/2006/relationships/font" Target="fonts/font22.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4.fntdata"/><Relationship Id="rId44" Type="http://schemas.openxmlformats.org/officeDocument/2006/relationships/font" Target="fonts/font17.fntdata"/><Relationship Id="rId52"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font" Target="fonts/font16.fntdata"/><Relationship Id="rId48" Type="http://schemas.openxmlformats.org/officeDocument/2006/relationships/font" Target="fonts/font21.fntdata"/><Relationship Id="rId8" Type="http://schemas.openxmlformats.org/officeDocument/2006/relationships/slide" Target="slides/slide6.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320866141732287"/>
          <c:y val="6.3088892435168645E-2"/>
          <c:w val="0.63399984857662028"/>
          <c:h val="0.61962466273687344"/>
        </c:manualLayout>
      </c:layout>
      <c:pieChart>
        <c:varyColors val="1"/>
        <c:dLbls>
          <c:dLblPos val="inEnd"/>
          <c:showLegendKey val="0"/>
          <c:showVal val="0"/>
          <c:showCatName val="0"/>
          <c:showSerName val="0"/>
          <c:showPercent val="1"/>
          <c:showBubbleSize val="0"/>
          <c:showLeaderLines val="1"/>
        </c:dLbls>
        <c:firstSliceAng val="0"/>
      </c:pieChart>
      <c:spPr>
        <a:noFill/>
        <a:ln>
          <a:noFill/>
        </a:ln>
        <a:effectLst/>
      </c:spPr>
    </c:plotArea>
    <c:legend>
      <c:legendPos val="b"/>
      <c:layout>
        <c:manualLayout>
          <c:xMode val="edge"/>
          <c:yMode val="edge"/>
          <c:x val="3.6565465374520489E-2"/>
          <c:y val="0.73072127630553729"/>
          <c:w val="0.94852998637410657"/>
          <c:h val="0.23168921681803339"/>
        </c:manualLayout>
      </c:layout>
      <c:overlay val="0"/>
      <c:spPr>
        <a:solidFill>
          <a:schemeClr val="lt1">
            <a:alpha val="78000"/>
          </a:schemeClr>
        </a:solid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legend>
    <c:plotVisOnly val="1"/>
    <c:dispBlanksAs val="gap"/>
    <c:showDLblsOverMax val="0"/>
  </c:chart>
  <c:spPr>
    <a:noFill/>
    <a:ln w="9525" cap="flat" cmpd="sng" algn="ctr">
      <a:solidFill>
        <a:schemeClr val="bg1"/>
      </a:solidFill>
      <a:round/>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defRPr sz="1197"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22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diagrams/_rels/data2.xml.rels><?xml version="1.0" encoding="UTF-8" standalone="yes"?>
<Relationships xmlns="http://schemas.openxmlformats.org/package/2006/relationships"><Relationship Id="rId1" Type="http://schemas.openxmlformats.org/officeDocument/2006/relationships/image" Target="../media/image14.png"/></Relationships>
</file>

<file path=ppt/diagrams/_rels/drawing2.xml.rels><?xml version="1.0" encoding="UTF-8" standalone="yes"?>
<Relationships xmlns="http://schemas.openxmlformats.org/package/2006/relationships"><Relationship Id="rId1" Type="http://schemas.openxmlformats.org/officeDocument/2006/relationships/image" Target="../media/image14.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0319D33-F1E2-4CFA-99DC-BBF3F486E071}" type="doc">
      <dgm:prSet loTypeId="urn:microsoft.com/office/officeart/2005/8/layout/vProcess5" loCatId="process" qsTypeId="urn:microsoft.com/office/officeart/2005/8/quickstyle/simple1" qsCatId="simple" csTypeId="urn:microsoft.com/office/officeart/2005/8/colors/accent1_2" csCatId="accent1"/>
      <dgm:spPr/>
      <dgm:t>
        <a:bodyPr/>
        <a:lstStyle/>
        <a:p>
          <a:endParaRPr lang="en-US"/>
        </a:p>
      </dgm:t>
    </dgm:pt>
    <dgm:pt modelId="{26F55D89-EE2B-4FFF-91F1-4A3A15B529FB}">
      <dgm:prSet/>
      <dgm:spPr/>
      <dgm:t>
        <a:bodyPr/>
        <a:lstStyle/>
        <a:p>
          <a:r>
            <a:rPr lang="en-US"/>
            <a:t>Title I is the </a:t>
          </a:r>
          <a:r>
            <a:rPr lang="en-US" b="1"/>
            <a:t>largest</a:t>
          </a:r>
          <a:r>
            <a:rPr lang="en-US"/>
            <a:t> federal assistance program for our nation’s schools.</a:t>
          </a:r>
        </a:p>
      </dgm:t>
    </dgm:pt>
    <dgm:pt modelId="{7F81529D-524F-44E1-AFFB-FA244DED1833}" type="parTrans" cxnId="{372DE8EE-5428-4407-BFC4-FE8E63C13972}">
      <dgm:prSet/>
      <dgm:spPr/>
      <dgm:t>
        <a:bodyPr/>
        <a:lstStyle/>
        <a:p>
          <a:endParaRPr lang="en-US"/>
        </a:p>
      </dgm:t>
    </dgm:pt>
    <dgm:pt modelId="{413D75CE-8DC6-47AC-9D1A-1223D980C991}" type="sibTrans" cxnId="{372DE8EE-5428-4407-BFC4-FE8E63C13972}">
      <dgm:prSet/>
      <dgm:spPr/>
      <dgm:t>
        <a:bodyPr/>
        <a:lstStyle/>
        <a:p>
          <a:endParaRPr lang="en-US"/>
        </a:p>
      </dgm:t>
    </dgm:pt>
    <dgm:pt modelId="{47BA3238-F942-4D15-89C5-3258465F9C8B}">
      <dgm:prSet/>
      <dgm:spPr/>
      <dgm:t>
        <a:bodyPr/>
        <a:lstStyle/>
        <a:p>
          <a:r>
            <a:rPr lang="en-US" dirty="0"/>
            <a:t>The program serves </a:t>
          </a:r>
          <a:r>
            <a:rPr lang="en-US" b="1" dirty="0"/>
            <a:t>99</a:t>
          </a:r>
          <a:r>
            <a:rPr lang="en-US" dirty="0"/>
            <a:t> schools in Pinellas County including eligible students in </a:t>
          </a:r>
          <a:r>
            <a:rPr lang="en-US" b="1" dirty="0"/>
            <a:t>39</a:t>
          </a:r>
          <a:r>
            <a:rPr lang="en-US" dirty="0"/>
            <a:t> non-public schools.</a:t>
          </a:r>
        </a:p>
      </dgm:t>
    </dgm:pt>
    <dgm:pt modelId="{CDFF8802-B71D-4531-9D0D-3C49B729BE04}" type="parTrans" cxnId="{78D61F68-E475-4A9D-9107-7C2C75093D7D}">
      <dgm:prSet/>
      <dgm:spPr/>
      <dgm:t>
        <a:bodyPr/>
        <a:lstStyle/>
        <a:p>
          <a:endParaRPr lang="en-US"/>
        </a:p>
      </dgm:t>
    </dgm:pt>
    <dgm:pt modelId="{8FE86AEA-97B0-4E67-B0C3-94CD11D9636C}" type="sibTrans" cxnId="{78D61F68-E475-4A9D-9107-7C2C75093D7D}">
      <dgm:prSet/>
      <dgm:spPr/>
      <dgm:t>
        <a:bodyPr/>
        <a:lstStyle/>
        <a:p>
          <a:endParaRPr lang="en-US"/>
        </a:p>
      </dgm:t>
    </dgm:pt>
    <dgm:pt modelId="{27524585-0A0E-4433-A9C0-941A8BE4982C}">
      <dgm:prSet/>
      <dgm:spPr/>
      <dgm:t>
        <a:bodyPr/>
        <a:lstStyle/>
        <a:p>
          <a:r>
            <a:rPr lang="en-US"/>
            <a:t>The Title l goal is that</a:t>
          </a:r>
          <a:r>
            <a:rPr lang="en-US" b="0" i="0"/>
            <a:t> </a:t>
          </a:r>
          <a:r>
            <a:rPr lang="en-US" b="1" i="0"/>
            <a:t>every</a:t>
          </a:r>
          <a:r>
            <a:rPr lang="en-US" i="0"/>
            <a:t> student achieves </a:t>
          </a:r>
          <a:r>
            <a:rPr lang="en-US" b="1" i="0"/>
            <a:t>high</a:t>
          </a:r>
          <a:r>
            <a:rPr lang="en-US" i="0"/>
            <a:t> levels of academic proficiency.</a:t>
          </a:r>
          <a:endParaRPr lang="en-US"/>
        </a:p>
      </dgm:t>
    </dgm:pt>
    <dgm:pt modelId="{FEB74A17-62E7-4653-BF86-80C35A141BCD}" type="parTrans" cxnId="{B1196E55-2FED-43AF-BEE9-050B40444703}">
      <dgm:prSet/>
      <dgm:spPr/>
      <dgm:t>
        <a:bodyPr/>
        <a:lstStyle/>
        <a:p>
          <a:endParaRPr lang="en-US"/>
        </a:p>
      </dgm:t>
    </dgm:pt>
    <dgm:pt modelId="{EF822A67-250D-4721-9021-95AA7B611C98}" type="sibTrans" cxnId="{B1196E55-2FED-43AF-BEE9-050B40444703}">
      <dgm:prSet/>
      <dgm:spPr/>
      <dgm:t>
        <a:bodyPr/>
        <a:lstStyle/>
        <a:p>
          <a:endParaRPr lang="en-US"/>
        </a:p>
      </dgm:t>
    </dgm:pt>
    <dgm:pt modelId="{824D7B19-DA98-4998-BEB1-987E4465B20E}" type="pres">
      <dgm:prSet presAssocID="{50319D33-F1E2-4CFA-99DC-BBF3F486E071}" presName="outerComposite" presStyleCnt="0">
        <dgm:presLayoutVars>
          <dgm:chMax val="5"/>
          <dgm:dir/>
          <dgm:resizeHandles val="exact"/>
        </dgm:presLayoutVars>
      </dgm:prSet>
      <dgm:spPr/>
      <dgm:t>
        <a:bodyPr/>
        <a:lstStyle/>
        <a:p>
          <a:endParaRPr lang="en-US"/>
        </a:p>
      </dgm:t>
    </dgm:pt>
    <dgm:pt modelId="{37245F2A-B7B8-43B1-8272-6717F3B3791E}" type="pres">
      <dgm:prSet presAssocID="{50319D33-F1E2-4CFA-99DC-BBF3F486E071}" presName="dummyMaxCanvas" presStyleCnt="0">
        <dgm:presLayoutVars/>
      </dgm:prSet>
      <dgm:spPr/>
    </dgm:pt>
    <dgm:pt modelId="{1218B14B-1A82-4ACE-8E9D-EC88EEE4A8B7}" type="pres">
      <dgm:prSet presAssocID="{50319D33-F1E2-4CFA-99DC-BBF3F486E071}" presName="ThreeNodes_1" presStyleLbl="node1" presStyleIdx="0" presStyleCnt="3">
        <dgm:presLayoutVars>
          <dgm:bulletEnabled val="1"/>
        </dgm:presLayoutVars>
      </dgm:prSet>
      <dgm:spPr/>
      <dgm:t>
        <a:bodyPr/>
        <a:lstStyle/>
        <a:p>
          <a:endParaRPr lang="en-US"/>
        </a:p>
      </dgm:t>
    </dgm:pt>
    <dgm:pt modelId="{0774B8CE-73FF-4ACA-8469-045E51A8677D}" type="pres">
      <dgm:prSet presAssocID="{50319D33-F1E2-4CFA-99DC-BBF3F486E071}" presName="ThreeNodes_2" presStyleLbl="node1" presStyleIdx="1" presStyleCnt="3" custLinFactNeighborX="-134" custLinFactNeighborY="-1704">
        <dgm:presLayoutVars>
          <dgm:bulletEnabled val="1"/>
        </dgm:presLayoutVars>
      </dgm:prSet>
      <dgm:spPr/>
      <dgm:t>
        <a:bodyPr/>
        <a:lstStyle/>
        <a:p>
          <a:endParaRPr lang="en-US"/>
        </a:p>
      </dgm:t>
    </dgm:pt>
    <dgm:pt modelId="{79C125BD-2D8A-41E9-A02C-3E423DD85819}" type="pres">
      <dgm:prSet presAssocID="{50319D33-F1E2-4CFA-99DC-BBF3F486E071}" presName="ThreeNodes_3" presStyleLbl="node1" presStyleIdx="2" presStyleCnt="3" custLinFactNeighborX="-1625" custLinFactNeighborY="-10080">
        <dgm:presLayoutVars>
          <dgm:bulletEnabled val="1"/>
        </dgm:presLayoutVars>
      </dgm:prSet>
      <dgm:spPr/>
      <dgm:t>
        <a:bodyPr/>
        <a:lstStyle/>
        <a:p>
          <a:endParaRPr lang="en-US"/>
        </a:p>
      </dgm:t>
    </dgm:pt>
    <dgm:pt modelId="{E419F3D1-27E7-4013-83B3-200A6CF9783C}" type="pres">
      <dgm:prSet presAssocID="{50319D33-F1E2-4CFA-99DC-BBF3F486E071}" presName="ThreeConn_1-2" presStyleLbl="fgAccFollowNode1" presStyleIdx="0" presStyleCnt="2">
        <dgm:presLayoutVars>
          <dgm:bulletEnabled val="1"/>
        </dgm:presLayoutVars>
      </dgm:prSet>
      <dgm:spPr/>
      <dgm:t>
        <a:bodyPr/>
        <a:lstStyle/>
        <a:p>
          <a:endParaRPr lang="en-US"/>
        </a:p>
      </dgm:t>
    </dgm:pt>
    <dgm:pt modelId="{00EDFB36-A946-4C73-886A-C5334815E17E}" type="pres">
      <dgm:prSet presAssocID="{50319D33-F1E2-4CFA-99DC-BBF3F486E071}" presName="ThreeConn_2-3" presStyleLbl="fgAccFollowNode1" presStyleIdx="1" presStyleCnt="2">
        <dgm:presLayoutVars>
          <dgm:bulletEnabled val="1"/>
        </dgm:presLayoutVars>
      </dgm:prSet>
      <dgm:spPr/>
      <dgm:t>
        <a:bodyPr/>
        <a:lstStyle/>
        <a:p>
          <a:endParaRPr lang="en-US"/>
        </a:p>
      </dgm:t>
    </dgm:pt>
    <dgm:pt modelId="{3C501D5C-A9A7-4324-B70A-7307BE855999}" type="pres">
      <dgm:prSet presAssocID="{50319D33-F1E2-4CFA-99DC-BBF3F486E071}" presName="ThreeNodes_1_text" presStyleLbl="node1" presStyleIdx="2" presStyleCnt="3">
        <dgm:presLayoutVars>
          <dgm:bulletEnabled val="1"/>
        </dgm:presLayoutVars>
      </dgm:prSet>
      <dgm:spPr/>
      <dgm:t>
        <a:bodyPr/>
        <a:lstStyle/>
        <a:p>
          <a:endParaRPr lang="en-US"/>
        </a:p>
      </dgm:t>
    </dgm:pt>
    <dgm:pt modelId="{E17BC4E1-BF0B-43D9-927D-E0E61844353A}" type="pres">
      <dgm:prSet presAssocID="{50319D33-F1E2-4CFA-99DC-BBF3F486E071}" presName="ThreeNodes_2_text" presStyleLbl="node1" presStyleIdx="2" presStyleCnt="3">
        <dgm:presLayoutVars>
          <dgm:bulletEnabled val="1"/>
        </dgm:presLayoutVars>
      </dgm:prSet>
      <dgm:spPr/>
      <dgm:t>
        <a:bodyPr/>
        <a:lstStyle/>
        <a:p>
          <a:endParaRPr lang="en-US"/>
        </a:p>
      </dgm:t>
    </dgm:pt>
    <dgm:pt modelId="{CB6FC181-F80F-4AEA-994F-984046E23490}" type="pres">
      <dgm:prSet presAssocID="{50319D33-F1E2-4CFA-99DC-BBF3F486E071}" presName="ThreeNodes_3_text" presStyleLbl="node1" presStyleIdx="2" presStyleCnt="3">
        <dgm:presLayoutVars>
          <dgm:bulletEnabled val="1"/>
        </dgm:presLayoutVars>
      </dgm:prSet>
      <dgm:spPr/>
      <dgm:t>
        <a:bodyPr/>
        <a:lstStyle/>
        <a:p>
          <a:endParaRPr lang="en-US"/>
        </a:p>
      </dgm:t>
    </dgm:pt>
  </dgm:ptLst>
  <dgm:cxnLst>
    <dgm:cxn modelId="{62006AE1-27CB-4F48-AC1B-C1B1C37E8CDA}" type="presOf" srcId="{27524585-0A0E-4433-A9C0-941A8BE4982C}" destId="{79C125BD-2D8A-41E9-A02C-3E423DD85819}" srcOrd="0" destOrd="0" presId="urn:microsoft.com/office/officeart/2005/8/layout/vProcess5"/>
    <dgm:cxn modelId="{DDED0A71-24F9-43C6-BB10-2CABC923673A}" type="presOf" srcId="{50319D33-F1E2-4CFA-99DC-BBF3F486E071}" destId="{824D7B19-DA98-4998-BEB1-987E4465B20E}" srcOrd="0" destOrd="0" presId="urn:microsoft.com/office/officeart/2005/8/layout/vProcess5"/>
    <dgm:cxn modelId="{DBE140AA-0946-42C5-8246-62D64BB15E34}" type="presOf" srcId="{47BA3238-F942-4D15-89C5-3258465F9C8B}" destId="{E17BC4E1-BF0B-43D9-927D-E0E61844353A}" srcOrd="1" destOrd="0" presId="urn:microsoft.com/office/officeart/2005/8/layout/vProcess5"/>
    <dgm:cxn modelId="{8C704FC4-C747-4641-B521-AAB7E22D14A9}" type="presOf" srcId="{47BA3238-F942-4D15-89C5-3258465F9C8B}" destId="{0774B8CE-73FF-4ACA-8469-045E51A8677D}" srcOrd="0" destOrd="0" presId="urn:microsoft.com/office/officeart/2005/8/layout/vProcess5"/>
    <dgm:cxn modelId="{B1196E55-2FED-43AF-BEE9-050B40444703}" srcId="{50319D33-F1E2-4CFA-99DC-BBF3F486E071}" destId="{27524585-0A0E-4433-A9C0-941A8BE4982C}" srcOrd="2" destOrd="0" parTransId="{FEB74A17-62E7-4653-BF86-80C35A141BCD}" sibTransId="{EF822A67-250D-4721-9021-95AA7B611C98}"/>
    <dgm:cxn modelId="{B9187604-B661-4263-BB58-5573CC9DD006}" type="presOf" srcId="{413D75CE-8DC6-47AC-9D1A-1223D980C991}" destId="{E419F3D1-27E7-4013-83B3-200A6CF9783C}" srcOrd="0" destOrd="0" presId="urn:microsoft.com/office/officeart/2005/8/layout/vProcess5"/>
    <dgm:cxn modelId="{515C8CEB-5DBA-4678-8338-DCA4EBE1AFFA}" type="presOf" srcId="{26F55D89-EE2B-4FFF-91F1-4A3A15B529FB}" destId="{1218B14B-1A82-4ACE-8E9D-EC88EEE4A8B7}" srcOrd="0" destOrd="0" presId="urn:microsoft.com/office/officeart/2005/8/layout/vProcess5"/>
    <dgm:cxn modelId="{BC8AE940-BA19-4BA9-9585-D6EA827BD6EB}" type="presOf" srcId="{8FE86AEA-97B0-4E67-B0C3-94CD11D9636C}" destId="{00EDFB36-A946-4C73-886A-C5334815E17E}" srcOrd="0" destOrd="0" presId="urn:microsoft.com/office/officeart/2005/8/layout/vProcess5"/>
    <dgm:cxn modelId="{78D61F68-E475-4A9D-9107-7C2C75093D7D}" srcId="{50319D33-F1E2-4CFA-99DC-BBF3F486E071}" destId="{47BA3238-F942-4D15-89C5-3258465F9C8B}" srcOrd="1" destOrd="0" parTransId="{CDFF8802-B71D-4531-9D0D-3C49B729BE04}" sibTransId="{8FE86AEA-97B0-4E67-B0C3-94CD11D9636C}"/>
    <dgm:cxn modelId="{C2B9EDC2-5AD2-41C9-A99F-36330EA25FA2}" type="presOf" srcId="{27524585-0A0E-4433-A9C0-941A8BE4982C}" destId="{CB6FC181-F80F-4AEA-994F-984046E23490}" srcOrd="1" destOrd="0" presId="urn:microsoft.com/office/officeart/2005/8/layout/vProcess5"/>
    <dgm:cxn modelId="{372DE8EE-5428-4407-BFC4-FE8E63C13972}" srcId="{50319D33-F1E2-4CFA-99DC-BBF3F486E071}" destId="{26F55D89-EE2B-4FFF-91F1-4A3A15B529FB}" srcOrd="0" destOrd="0" parTransId="{7F81529D-524F-44E1-AFFB-FA244DED1833}" sibTransId="{413D75CE-8DC6-47AC-9D1A-1223D980C991}"/>
    <dgm:cxn modelId="{C4E9DC7A-6ECF-4A73-90E9-95959975A515}" type="presOf" srcId="{26F55D89-EE2B-4FFF-91F1-4A3A15B529FB}" destId="{3C501D5C-A9A7-4324-B70A-7307BE855999}" srcOrd="1" destOrd="0" presId="urn:microsoft.com/office/officeart/2005/8/layout/vProcess5"/>
    <dgm:cxn modelId="{E26F07A4-B8AC-49BA-86E2-F4F7FD98A68B}" type="presParOf" srcId="{824D7B19-DA98-4998-BEB1-987E4465B20E}" destId="{37245F2A-B7B8-43B1-8272-6717F3B3791E}" srcOrd="0" destOrd="0" presId="urn:microsoft.com/office/officeart/2005/8/layout/vProcess5"/>
    <dgm:cxn modelId="{E218B506-2238-4D38-B8A6-1F7267B27548}" type="presParOf" srcId="{824D7B19-DA98-4998-BEB1-987E4465B20E}" destId="{1218B14B-1A82-4ACE-8E9D-EC88EEE4A8B7}" srcOrd="1" destOrd="0" presId="urn:microsoft.com/office/officeart/2005/8/layout/vProcess5"/>
    <dgm:cxn modelId="{14DAED54-A958-463B-8D88-989A5E0324DF}" type="presParOf" srcId="{824D7B19-DA98-4998-BEB1-987E4465B20E}" destId="{0774B8CE-73FF-4ACA-8469-045E51A8677D}" srcOrd="2" destOrd="0" presId="urn:microsoft.com/office/officeart/2005/8/layout/vProcess5"/>
    <dgm:cxn modelId="{3D48B23E-8940-48D3-BB8B-5A50D0015DEC}" type="presParOf" srcId="{824D7B19-DA98-4998-BEB1-987E4465B20E}" destId="{79C125BD-2D8A-41E9-A02C-3E423DD85819}" srcOrd="3" destOrd="0" presId="urn:microsoft.com/office/officeart/2005/8/layout/vProcess5"/>
    <dgm:cxn modelId="{17E6F10C-E225-4787-8CDC-25EA0C710387}" type="presParOf" srcId="{824D7B19-DA98-4998-BEB1-987E4465B20E}" destId="{E419F3D1-27E7-4013-83B3-200A6CF9783C}" srcOrd="4" destOrd="0" presId="urn:microsoft.com/office/officeart/2005/8/layout/vProcess5"/>
    <dgm:cxn modelId="{9DEC3A8B-268F-4347-A605-516C94C55005}" type="presParOf" srcId="{824D7B19-DA98-4998-BEB1-987E4465B20E}" destId="{00EDFB36-A946-4C73-886A-C5334815E17E}" srcOrd="5" destOrd="0" presId="urn:microsoft.com/office/officeart/2005/8/layout/vProcess5"/>
    <dgm:cxn modelId="{D58B9A8C-0A1A-4910-95FB-F9BA91E79EB2}" type="presParOf" srcId="{824D7B19-DA98-4998-BEB1-987E4465B20E}" destId="{3C501D5C-A9A7-4324-B70A-7307BE855999}" srcOrd="6" destOrd="0" presId="urn:microsoft.com/office/officeart/2005/8/layout/vProcess5"/>
    <dgm:cxn modelId="{5F11A2A9-1EF0-4B4F-AFFE-8FFB36A87FB7}" type="presParOf" srcId="{824D7B19-DA98-4998-BEB1-987E4465B20E}" destId="{E17BC4E1-BF0B-43D9-927D-E0E61844353A}" srcOrd="7" destOrd="0" presId="urn:microsoft.com/office/officeart/2005/8/layout/vProcess5"/>
    <dgm:cxn modelId="{50759564-D312-4AE0-B8E1-0D5D12477595}" type="presParOf" srcId="{824D7B19-DA98-4998-BEB1-987E4465B20E}" destId="{CB6FC181-F80F-4AEA-994F-984046E23490}" srcOrd="8" destOrd="0" presId="urn:microsoft.com/office/officeart/2005/8/layout/vProcess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991D69F-26AA-40E2-BAA4-A4C236902175}" type="doc">
      <dgm:prSet loTypeId="urn:microsoft.com/office/officeart/2016/7/layout/VerticalHollowActionList" loCatId="List" qsTypeId="urn:microsoft.com/office/officeart/2005/8/quickstyle/simple1" qsCatId="simple" csTypeId="urn:microsoft.com/office/officeart/2005/8/colors/accent1_2" csCatId="accent1" phldr="1"/>
      <dgm:spPr/>
      <dgm:t>
        <a:bodyPr/>
        <a:lstStyle/>
        <a:p>
          <a:endParaRPr lang="en-US"/>
        </a:p>
      </dgm:t>
    </dgm:pt>
    <dgm:pt modelId="{EB9068DB-B619-46E9-8A9F-C5B5254D6185}">
      <dgm:prSet/>
      <dgm:spPr/>
      <dgm:t>
        <a:bodyPr/>
        <a:lstStyle/>
        <a:p>
          <a:r>
            <a:rPr lang="en-US"/>
            <a:t>Be</a:t>
          </a:r>
        </a:p>
      </dgm:t>
    </dgm:pt>
    <dgm:pt modelId="{6BE8667F-C812-4DD8-8A2D-A6EB240ED42B}" type="parTrans" cxnId="{EB427C13-F6E5-4EFD-8195-2718FA4D80DA}">
      <dgm:prSet/>
      <dgm:spPr/>
      <dgm:t>
        <a:bodyPr/>
        <a:lstStyle/>
        <a:p>
          <a:endParaRPr lang="en-US"/>
        </a:p>
      </dgm:t>
    </dgm:pt>
    <dgm:pt modelId="{96ABE640-CADC-47CD-9531-362225A15F03}" type="sibTrans" cxnId="{EB427C13-F6E5-4EFD-8195-2718FA4D80DA}">
      <dgm:prSet/>
      <dgm:spPr/>
      <dgm:t>
        <a:bodyPr/>
        <a:lstStyle/>
        <a:p>
          <a:endParaRPr lang="en-US"/>
        </a:p>
      </dgm:t>
    </dgm:pt>
    <dgm:pt modelId="{602B8A97-C866-4A71-A96E-7BA353D4B1A2}">
      <dgm:prSet/>
      <dgm:spPr/>
      <dgm:t>
        <a:bodyPr/>
        <a:lstStyle/>
        <a:p>
          <a:r>
            <a:rPr lang="en-US"/>
            <a:t>Be provided information on your child’s level of achievement on assessments in Reading/Language Arts, Writing, Mathematics, and Science. </a:t>
          </a:r>
        </a:p>
      </dgm:t>
    </dgm:pt>
    <dgm:pt modelId="{6033A48A-2C3D-42F9-B754-0DB6628D5E74}" type="parTrans" cxnId="{7B286EEA-10E7-47C7-84A1-AEEA00C72F8C}">
      <dgm:prSet/>
      <dgm:spPr/>
      <dgm:t>
        <a:bodyPr/>
        <a:lstStyle/>
        <a:p>
          <a:endParaRPr lang="en-US"/>
        </a:p>
      </dgm:t>
    </dgm:pt>
    <dgm:pt modelId="{AF0B0D1E-D80D-44A2-BDD5-60B06A2D3F28}" type="sibTrans" cxnId="{7B286EEA-10E7-47C7-84A1-AEEA00C72F8C}">
      <dgm:prSet/>
      <dgm:spPr/>
      <dgm:t>
        <a:bodyPr/>
        <a:lstStyle/>
        <a:p>
          <a:endParaRPr lang="en-US"/>
        </a:p>
      </dgm:t>
    </dgm:pt>
    <dgm:pt modelId="{B7FB80CA-207E-4DBD-AE42-6F17E39B2BD5}">
      <dgm:prSet/>
      <dgm:spPr>
        <a:blipFill rotWithShape="0">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t>
        <a:bodyPr/>
        <a:lstStyle/>
        <a:p>
          <a:endParaRPr lang="en-US" dirty="0"/>
        </a:p>
      </dgm:t>
    </dgm:pt>
    <dgm:pt modelId="{E6D3E141-6613-4572-AF12-7DC809006421}" type="parTrans" cxnId="{6E9E783F-5287-4D7C-9B73-F350FA8D1F40}">
      <dgm:prSet/>
      <dgm:spPr/>
      <dgm:t>
        <a:bodyPr/>
        <a:lstStyle/>
        <a:p>
          <a:endParaRPr lang="en-US"/>
        </a:p>
      </dgm:t>
    </dgm:pt>
    <dgm:pt modelId="{EDED52FE-01F5-417F-86DB-5534844CF01B}" type="sibTrans" cxnId="{6E9E783F-5287-4D7C-9B73-F350FA8D1F40}">
      <dgm:prSet/>
      <dgm:spPr/>
      <dgm:t>
        <a:bodyPr/>
        <a:lstStyle/>
        <a:p>
          <a:endParaRPr lang="en-US"/>
        </a:p>
      </dgm:t>
    </dgm:pt>
    <dgm:pt modelId="{8628DE50-7A2E-4F41-937D-D956C7E5E815}">
      <dgm:prSet/>
      <dgm:spPr/>
      <dgm:t>
        <a:bodyPr/>
        <a:lstStyle/>
        <a:p>
          <a:r>
            <a:rPr lang="en-US" dirty="0"/>
            <a:t>Request and receive information on the qualifications of your child’s teacher and supplemental personnel working with your child.</a:t>
          </a:r>
        </a:p>
      </dgm:t>
    </dgm:pt>
    <dgm:pt modelId="{55B3690F-8045-4CBD-B704-D8EB33FA581F}" type="parTrans" cxnId="{1B84777C-06D8-4762-BD6E-9B81F85CAA83}">
      <dgm:prSet/>
      <dgm:spPr/>
      <dgm:t>
        <a:bodyPr/>
        <a:lstStyle/>
        <a:p>
          <a:endParaRPr lang="en-US"/>
        </a:p>
      </dgm:t>
    </dgm:pt>
    <dgm:pt modelId="{609FDDE1-842B-4C0C-AE10-8C77AA45AC5A}" type="sibTrans" cxnId="{1B84777C-06D8-4762-BD6E-9B81F85CAA83}">
      <dgm:prSet/>
      <dgm:spPr/>
      <dgm:t>
        <a:bodyPr/>
        <a:lstStyle/>
        <a:p>
          <a:endParaRPr lang="en-US"/>
        </a:p>
      </dgm:t>
    </dgm:pt>
    <dgm:pt modelId="{CC35B4F0-DAC8-4E7D-9D8F-7B0DA389B262}">
      <dgm:prSet/>
      <dgm:spPr/>
      <dgm:t>
        <a:bodyPr/>
        <a:lstStyle/>
        <a:p>
          <a:r>
            <a:rPr lang="en-US"/>
            <a:t>Be</a:t>
          </a:r>
        </a:p>
      </dgm:t>
    </dgm:pt>
    <dgm:pt modelId="{ADE9DBE1-BF27-4C23-B2E8-1A8C1FF21832}" type="parTrans" cxnId="{AA727A01-6F48-41AB-AE9D-A5BEA04A03DE}">
      <dgm:prSet/>
      <dgm:spPr/>
      <dgm:t>
        <a:bodyPr/>
        <a:lstStyle/>
        <a:p>
          <a:endParaRPr lang="en-US"/>
        </a:p>
      </dgm:t>
    </dgm:pt>
    <dgm:pt modelId="{12DE42F1-A1D5-4F5F-B43E-F28C49FABA16}" type="sibTrans" cxnId="{AA727A01-6F48-41AB-AE9D-A5BEA04A03DE}">
      <dgm:prSet/>
      <dgm:spPr/>
      <dgm:t>
        <a:bodyPr/>
        <a:lstStyle/>
        <a:p>
          <a:endParaRPr lang="en-US"/>
        </a:p>
      </dgm:t>
    </dgm:pt>
    <dgm:pt modelId="{C33317C1-821B-4AE2-814D-306AC48CB2B3}">
      <dgm:prSet/>
      <dgm:spPr/>
      <dgm:t>
        <a:bodyPr/>
        <a:lstStyle/>
        <a:p>
          <a:r>
            <a:rPr lang="en-US" dirty="0"/>
            <a:t>Be notified of non-highly qualified or out-of-field teachers at the school. </a:t>
          </a:r>
        </a:p>
      </dgm:t>
    </dgm:pt>
    <dgm:pt modelId="{544CC9BD-FAB7-4034-9E6E-EECD36731CD6}" type="parTrans" cxnId="{1867F48F-B0EE-4BCF-AA93-09328A8C513F}">
      <dgm:prSet/>
      <dgm:spPr/>
      <dgm:t>
        <a:bodyPr/>
        <a:lstStyle/>
        <a:p>
          <a:endParaRPr lang="en-US"/>
        </a:p>
      </dgm:t>
    </dgm:pt>
    <dgm:pt modelId="{9A31F976-0505-4A16-B1D5-4472587A0ADF}" type="sibTrans" cxnId="{1867F48F-B0EE-4BCF-AA93-09328A8C513F}">
      <dgm:prSet/>
      <dgm:spPr/>
      <dgm:t>
        <a:bodyPr/>
        <a:lstStyle/>
        <a:p>
          <a:endParaRPr lang="en-US"/>
        </a:p>
      </dgm:t>
    </dgm:pt>
    <dgm:pt modelId="{D5547973-4AC7-4503-B1CD-3EB6A74061E2}">
      <dgm:prSet/>
      <dgm:spPr/>
      <dgm:t>
        <a:bodyPr/>
        <a:lstStyle/>
        <a:p>
          <a:r>
            <a:rPr lang="en-US"/>
            <a:t>Be</a:t>
          </a:r>
        </a:p>
      </dgm:t>
    </dgm:pt>
    <dgm:pt modelId="{E6744DD8-D6F0-4B90-ABDB-3343D0469B80}" type="parTrans" cxnId="{7E26D529-DA12-4A46-9FD4-FC182514FD92}">
      <dgm:prSet/>
      <dgm:spPr/>
      <dgm:t>
        <a:bodyPr/>
        <a:lstStyle/>
        <a:p>
          <a:endParaRPr lang="en-US"/>
        </a:p>
      </dgm:t>
    </dgm:pt>
    <dgm:pt modelId="{DE000BD1-1B9A-4E02-8181-092AC3F04437}" type="sibTrans" cxnId="{7E26D529-DA12-4A46-9FD4-FC182514FD92}">
      <dgm:prSet/>
      <dgm:spPr/>
      <dgm:t>
        <a:bodyPr/>
        <a:lstStyle/>
        <a:p>
          <a:endParaRPr lang="en-US"/>
        </a:p>
      </dgm:t>
    </dgm:pt>
    <dgm:pt modelId="{46D627AF-1BD2-4786-AF31-BA9F851D02A0}">
      <dgm:prSet/>
      <dgm:spPr/>
      <dgm:t>
        <a:bodyPr/>
        <a:lstStyle/>
        <a:p>
          <a:r>
            <a:rPr lang="en-US" dirty="0"/>
            <a:t>Be informed if your child is taught by a non-highly qualified teacher for four or more consecutive weeks.</a:t>
          </a:r>
        </a:p>
      </dgm:t>
    </dgm:pt>
    <dgm:pt modelId="{F33019CE-2CEF-4293-904E-ED8739862F47}" type="parTrans" cxnId="{AAE3A63E-4EAA-4274-9FBE-6F03E8CA2DCB}">
      <dgm:prSet/>
      <dgm:spPr/>
      <dgm:t>
        <a:bodyPr/>
        <a:lstStyle/>
        <a:p>
          <a:endParaRPr lang="en-US"/>
        </a:p>
      </dgm:t>
    </dgm:pt>
    <dgm:pt modelId="{C486B893-FAC3-4641-BC67-780419439DBA}" type="sibTrans" cxnId="{AAE3A63E-4EAA-4274-9FBE-6F03E8CA2DCB}">
      <dgm:prSet/>
      <dgm:spPr/>
      <dgm:t>
        <a:bodyPr/>
        <a:lstStyle/>
        <a:p>
          <a:endParaRPr lang="en-US"/>
        </a:p>
      </dgm:t>
    </dgm:pt>
    <dgm:pt modelId="{C70EEDD3-997F-40F8-A3C4-0A420ECDB8D4}" type="pres">
      <dgm:prSet presAssocID="{F991D69F-26AA-40E2-BAA4-A4C236902175}" presName="Name0" presStyleCnt="0">
        <dgm:presLayoutVars>
          <dgm:dir/>
          <dgm:animLvl val="lvl"/>
          <dgm:resizeHandles val="exact"/>
        </dgm:presLayoutVars>
      </dgm:prSet>
      <dgm:spPr/>
      <dgm:t>
        <a:bodyPr/>
        <a:lstStyle/>
        <a:p>
          <a:endParaRPr lang="en-US"/>
        </a:p>
      </dgm:t>
    </dgm:pt>
    <dgm:pt modelId="{A69A78BB-89B0-4446-A13D-D858DEAEDA43}" type="pres">
      <dgm:prSet presAssocID="{EB9068DB-B619-46E9-8A9F-C5B5254D6185}" presName="linNode" presStyleCnt="0"/>
      <dgm:spPr/>
    </dgm:pt>
    <dgm:pt modelId="{0D6CA68F-E5ED-454D-B1FE-5DF71F8AC0B3}" type="pres">
      <dgm:prSet presAssocID="{EB9068DB-B619-46E9-8A9F-C5B5254D6185}" presName="parentText" presStyleLbl="solidFgAcc1" presStyleIdx="0" presStyleCnt="4">
        <dgm:presLayoutVars>
          <dgm:chMax val="1"/>
          <dgm:bulletEnabled/>
        </dgm:presLayoutVars>
      </dgm:prSet>
      <dgm:spPr/>
      <dgm:t>
        <a:bodyPr/>
        <a:lstStyle/>
        <a:p>
          <a:endParaRPr lang="en-US"/>
        </a:p>
      </dgm:t>
    </dgm:pt>
    <dgm:pt modelId="{495D83E3-DED0-4A09-B1A5-7DF0289802D2}" type="pres">
      <dgm:prSet presAssocID="{EB9068DB-B619-46E9-8A9F-C5B5254D6185}" presName="descendantText" presStyleLbl="alignNode1" presStyleIdx="0" presStyleCnt="4" custLinFactNeighborX="-773" custLinFactNeighborY="2631">
        <dgm:presLayoutVars>
          <dgm:bulletEnabled/>
        </dgm:presLayoutVars>
      </dgm:prSet>
      <dgm:spPr/>
      <dgm:t>
        <a:bodyPr/>
        <a:lstStyle/>
        <a:p>
          <a:endParaRPr lang="en-US"/>
        </a:p>
      </dgm:t>
    </dgm:pt>
    <dgm:pt modelId="{AAC02A95-D2CF-45E6-856F-C7C251476081}" type="pres">
      <dgm:prSet presAssocID="{96ABE640-CADC-47CD-9531-362225A15F03}" presName="sp" presStyleCnt="0"/>
      <dgm:spPr/>
    </dgm:pt>
    <dgm:pt modelId="{0CD99A73-9B41-4B56-977A-A6C4CD382237}" type="pres">
      <dgm:prSet presAssocID="{B7FB80CA-207E-4DBD-AE42-6F17E39B2BD5}" presName="linNode" presStyleCnt="0"/>
      <dgm:spPr/>
    </dgm:pt>
    <dgm:pt modelId="{418EEE20-A6D0-4CA4-A333-3B9C7168175F}" type="pres">
      <dgm:prSet presAssocID="{B7FB80CA-207E-4DBD-AE42-6F17E39B2BD5}" presName="parentText" presStyleLbl="solidFgAcc1" presStyleIdx="1" presStyleCnt="4" custLinFactNeighborX="0" custLinFactNeighborY="-1225">
        <dgm:presLayoutVars>
          <dgm:chMax val="1"/>
          <dgm:bulletEnabled/>
        </dgm:presLayoutVars>
      </dgm:prSet>
      <dgm:spPr/>
      <dgm:t>
        <a:bodyPr/>
        <a:lstStyle/>
        <a:p>
          <a:endParaRPr lang="en-US"/>
        </a:p>
      </dgm:t>
    </dgm:pt>
    <dgm:pt modelId="{8DDCC77A-DAE7-4E12-8E4E-66D8D2811F46}" type="pres">
      <dgm:prSet presAssocID="{B7FB80CA-207E-4DBD-AE42-6F17E39B2BD5}" presName="descendantText" presStyleLbl="alignNode1" presStyleIdx="1" presStyleCnt="4">
        <dgm:presLayoutVars>
          <dgm:bulletEnabled/>
        </dgm:presLayoutVars>
      </dgm:prSet>
      <dgm:spPr/>
      <dgm:t>
        <a:bodyPr/>
        <a:lstStyle/>
        <a:p>
          <a:endParaRPr lang="en-US"/>
        </a:p>
      </dgm:t>
    </dgm:pt>
    <dgm:pt modelId="{92E48405-BF4C-40B8-A21B-BFEA69758B11}" type="pres">
      <dgm:prSet presAssocID="{EDED52FE-01F5-417F-86DB-5534844CF01B}" presName="sp" presStyleCnt="0"/>
      <dgm:spPr/>
    </dgm:pt>
    <dgm:pt modelId="{6BC4B9B7-0B98-430B-89EC-353435B80FC5}" type="pres">
      <dgm:prSet presAssocID="{CC35B4F0-DAC8-4E7D-9D8F-7B0DA389B262}" presName="linNode" presStyleCnt="0"/>
      <dgm:spPr/>
    </dgm:pt>
    <dgm:pt modelId="{2976F985-A2C3-4C59-B8B1-C49C001F0CE6}" type="pres">
      <dgm:prSet presAssocID="{CC35B4F0-DAC8-4E7D-9D8F-7B0DA389B262}" presName="parentText" presStyleLbl="solidFgAcc1" presStyleIdx="2" presStyleCnt="4">
        <dgm:presLayoutVars>
          <dgm:chMax val="1"/>
          <dgm:bulletEnabled/>
        </dgm:presLayoutVars>
      </dgm:prSet>
      <dgm:spPr/>
      <dgm:t>
        <a:bodyPr/>
        <a:lstStyle/>
        <a:p>
          <a:endParaRPr lang="en-US"/>
        </a:p>
      </dgm:t>
    </dgm:pt>
    <dgm:pt modelId="{C6B89B84-C18F-47A6-A131-B47C2BF3021C}" type="pres">
      <dgm:prSet presAssocID="{CC35B4F0-DAC8-4E7D-9D8F-7B0DA389B262}" presName="descendantText" presStyleLbl="alignNode1" presStyleIdx="2" presStyleCnt="4" custScaleY="93840" custLinFactNeighborX="0" custLinFactNeighborY="-6080">
        <dgm:presLayoutVars>
          <dgm:bulletEnabled/>
        </dgm:presLayoutVars>
      </dgm:prSet>
      <dgm:spPr/>
      <dgm:t>
        <a:bodyPr/>
        <a:lstStyle/>
        <a:p>
          <a:endParaRPr lang="en-US"/>
        </a:p>
      </dgm:t>
    </dgm:pt>
    <dgm:pt modelId="{C57FF7B9-8699-4E73-9E19-F91932A7F653}" type="pres">
      <dgm:prSet presAssocID="{12DE42F1-A1D5-4F5F-B43E-F28C49FABA16}" presName="sp" presStyleCnt="0"/>
      <dgm:spPr/>
    </dgm:pt>
    <dgm:pt modelId="{F3934318-E3BF-4AA9-9516-FE7B443555B9}" type="pres">
      <dgm:prSet presAssocID="{D5547973-4AC7-4503-B1CD-3EB6A74061E2}" presName="linNode" presStyleCnt="0"/>
      <dgm:spPr/>
    </dgm:pt>
    <dgm:pt modelId="{9653E162-1CC2-459B-BC79-3404DE926644}" type="pres">
      <dgm:prSet presAssocID="{D5547973-4AC7-4503-B1CD-3EB6A74061E2}" presName="parentText" presStyleLbl="solidFgAcc1" presStyleIdx="3" presStyleCnt="4">
        <dgm:presLayoutVars>
          <dgm:chMax val="1"/>
          <dgm:bulletEnabled/>
        </dgm:presLayoutVars>
      </dgm:prSet>
      <dgm:spPr/>
      <dgm:t>
        <a:bodyPr/>
        <a:lstStyle/>
        <a:p>
          <a:endParaRPr lang="en-US"/>
        </a:p>
      </dgm:t>
    </dgm:pt>
    <dgm:pt modelId="{43479D59-0A6C-4FC2-972B-04822DD5D18A}" type="pres">
      <dgm:prSet presAssocID="{D5547973-4AC7-4503-B1CD-3EB6A74061E2}" presName="descendantText" presStyleLbl="alignNode1" presStyleIdx="3" presStyleCnt="4" custScaleY="116585" custLinFactNeighborX="1256" custLinFactNeighborY="-9000">
        <dgm:presLayoutVars>
          <dgm:bulletEnabled/>
        </dgm:presLayoutVars>
      </dgm:prSet>
      <dgm:spPr/>
      <dgm:t>
        <a:bodyPr/>
        <a:lstStyle/>
        <a:p>
          <a:endParaRPr lang="en-US"/>
        </a:p>
      </dgm:t>
    </dgm:pt>
  </dgm:ptLst>
  <dgm:cxnLst>
    <dgm:cxn modelId="{1867F48F-B0EE-4BCF-AA93-09328A8C513F}" srcId="{CC35B4F0-DAC8-4E7D-9D8F-7B0DA389B262}" destId="{C33317C1-821B-4AE2-814D-306AC48CB2B3}" srcOrd="0" destOrd="0" parTransId="{544CC9BD-FAB7-4034-9E6E-EECD36731CD6}" sibTransId="{9A31F976-0505-4A16-B1D5-4472587A0ADF}"/>
    <dgm:cxn modelId="{EB427C13-F6E5-4EFD-8195-2718FA4D80DA}" srcId="{F991D69F-26AA-40E2-BAA4-A4C236902175}" destId="{EB9068DB-B619-46E9-8A9F-C5B5254D6185}" srcOrd="0" destOrd="0" parTransId="{6BE8667F-C812-4DD8-8A2D-A6EB240ED42B}" sibTransId="{96ABE640-CADC-47CD-9531-362225A15F03}"/>
    <dgm:cxn modelId="{6E9E783F-5287-4D7C-9B73-F350FA8D1F40}" srcId="{F991D69F-26AA-40E2-BAA4-A4C236902175}" destId="{B7FB80CA-207E-4DBD-AE42-6F17E39B2BD5}" srcOrd="1" destOrd="0" parTransId="{E6D3E141-6613-4572-AF12-7DC809006421}" sibTransId="{EDED52FE-01F5-417F-86DB-5534844CF01B}"/>
    <dgm:cxn modelId="{7E26D529-DA12-4A46-9FD4-FC182514FD92}" srcId="{F991D69F-26AA-40E2-BAA4-A4C236902175}" destId="{D5547973-4AC7-4503-B1CD-3EB6A74061E2}" srcOrd="3" destOrd="0" parTransId="{E6744DD8-D6F0-4B90-ABDB-3343D0469B80}" sibTransId="{DE000BD1-1B9A-4E02-8181-092AC3F04437}"/>
    <dgm:cxn modelId="{7B286EEA-10E7-47C7-84A1-AEEA00C72F8C}" srcId="{EB9068DB-B619-46E9-8A9F-C5B5254D6185}" destId="{602B8A97-C866-4A71-A96E-7BA353D4B1A2}" srcOrd="0" destOrd="0" parTransId="{6033A48A-2C3D-42F9-B754-0DB6628D5E74}" sibTransId="{AF0B0D1E-D80D-44A2-BDD5-60B06A2D3F28}"/>
    <dgm:cxn modelId="{AAE3A63E-4EAA-4274-9FBE-6F03E8CA2DCB}" srcId="{D5547973-4AC7-4503-B1CD-3EB6A74061E2}" destId="{46D627AF-1BD2-4786-AF31-BA9F851D02A0}" srcOrd="0" destOrd="0" parTransId="{F33019CE-2CEF-4293-904E-ED8739862F47}" sibTransId="{C486B893-FAC3-4641-BC67-780419439DBA}"/>
    <dgm:cxn modelId="{AC12E2AF-0928-4029-B9DA-A1500C230A8B}" type="presOf" srcId="{8628DE50-7A2E-4F41-937D-D956C7E5E815}" destId="{8DDCC77A-DAE7-4E12-8E4E-66D8D2811F46}" srcOrd="0" destOrd="0" presId="urn:microsoft.com/office/officeart/2016/7/layout/VerticalHollowActionList"/>
    <dgm:cxn modelId="{4462177C-91EE-4577-AAFB-BA6B09CA72ED}" type="presOf" srcId="{602B8A97-C866-4A71-A96E-7BA353D4B1A2}" destId="{495D83E3-DED0-4A09-B1A5-7DF0289802D2}" srcOrd="0" destOrd="0" presId="urn:microsoft.com/office/officeart/2016/7/layout/VerticalHollowActionList"/>
    <dgm:cxn modelId="{AA727A01-6F48-41AB-AE9D-A5BEA04A03DE}" srcId="{F991D69F-26AA-40E2-BAA4-A4C236902175}" destId="{CC35B4F0-DAC8-4E7D-9D8F-7B0DA389B262}" srcOrd="2" destOrd="0" parTransId="{ADE9DBE1-BF27-4C23-B2E8-1A8C1FF21832}" sibTransId="{12DE42F1-A1D5-4F5F-B43E-F28C49FABA16}"/>
    <dgm:cxn modelId="{18B5EE89-9A0F-4C12-903B-C5203269D01E}" type="presOf" srcId="{46D627AF-1BD2-4786-AF31-BA9F851D02A0}" destId="{43479D59-0A6C-4FC2-972B-04822DD5D18A}" srcOrd="0" destOrd="0" presId="urn:microsoft.com/office/officeart/2016/7/layout/VerticalHollowActionList"/>
    <dgm:cxn modelId="{A6D707F6-2729-4A57-A0B4-58D73C4B5B62}" type="presOf" srcId="{F991D69F-26AA-40E2-BAA4-A4C236902175}" destId="{C70EEDD3-997F-40F8-A3C4-0A420ECDB8D4}" srcOrd="0" destOrd="0" presId="urn:microsoft.com/office/officeart/2016/7/layout/VerticalHollowActionList"/>
    <dgm:cxn modelId="{C3B7531D-70BE-413B-9E1D-65D8DC5C6C27}" type="presOf" srcId="{EB9068DB-B619-46E9-8A9F-C5B5254D6185}" destId="{0D6CA68F-E5ED-454D-B1FE-5DF71F8AC0B3}" srcOrd="0" destOrd="0" presId="urn:microsoft.com/office/officeart/2016/7/layout/VerticalHollowActionList"/>
    <dgm:cxn modelId="{1B84777C-06D8-4762-BD6E-9B81F85CAA83}" srcId="{B7FB80CA-207E-4DBD-AE42-6F17E39B2BD5}" destId="{8628DE50-7A2E-4F41-937D-D956C7E5E815}" srcOrd="0" destOrd="0" parTransId="{55B3690F-8045-4CBD-B704-D8EB33FA581F}" sibTransId="{609FDDE1-842B-4C0C-AE10-8C77AA45AC5A}"/>
    <dgm:cxn modelId="{461803CD-092D-4C14-9A96-3818878EA60C}" type="presOf" srcId="{B7FB80CA-207E-4DBD-AE42-6F17E39B2BD5}" destId="{418EEE20-A6D0-4CA4-A333-3B9C7168175F}" srcOrd="0" destOrd="0" presId="urn:microsoft.com/office/officeart/2016/7/layout/VerticalHollowActionList"/>
    <dgm:cxn modelId="{138D25AD-34AC-4272-B729-9FE1DA8F3CED}" type="presOf" srcId="{C33317C1-821B-4AE2-814D-306AC48CB2B3}" destId="{C6B89B84-C18F-47A6-A131-B47C2BF3021C}" srcOrd="0" destOrd="0" presId="urn:microsoft.com/office/officeart/2016/7/layout/VerticalHollowActionList"/>
    <dgm:cxn modelId="{E635E411-9ACA-4490-A217-DB70B05A2F45}" type="presOf" srcId="{CC35B4F0-DAC8-4E7D-9D8F-7B0DA389B262}" destId="{2976F985-A2C3-4C59-B8B1-C49C001F0CE6}" srcOrd="0" destOrd="0" presId="urn:microsoft.com/office/officeart/2016/7/layout/VerticalHollowActionList"/>
    <dgm:cxn modelId="{148D4D30-48D2-4BF8-86CF-CD3B07D73028}" type="presOf" srcId="{D5547973-4AC7-4503-B1CD-3EB6A74061E2}" destId="{9653E162-1CC2-459B-BC79-3404DE926644}" srcOrd="0" destOrd="0" presId="urn:microsoft.com/office/officeart/2016/7/layout/VerticalHollowActionList"/>
    <dgm:cxn modelId="{6D3BAF1F-8681-4E0E-8A92-DE3CF60BBAE2}" type="presParOf" srcId="{C70EEDD3-997F-40F8-A3C4-0A420ECDB8D4}" destId="{A69A78BB-89B0-4446-A13D-D858DEAEDA43}" srcOrd="0" destOrd="0" presId="urn:microsoft.com/office/officeart/2016/7/layout/VerticalHollowActionList"/>
    <dgm:cxn modelId="{2B7B1FE6-FE6D-4532-85CB-24684697145F}" type="presParOf" srcId="{A69A78BB-89B0-4446-A13D-D858DEAEDA43}" destId="{0D6CA68F-E5ED-454D-B1FE-5DF71F8AC0B3}" srcOrd="0" destOrd="0" presId="urn:microsoft.com/office/officeart/2016/7/layout/VerticalHollowActionList"/>
    <dgm:cxn modelId="{5B450C72-EB9A-425E-B17A-E339252FD79C}" type="presParOf" srcId="{A69A78BB-89B0-4446-A13D-D858DEAEDA43}" destId="{495D83E3-DED0-4A09-B1A5-7DF0289802D2}" srcOrd="1" destOrd="0" presId="urn:microsoft.com/office/officeart/2016/7/layout/VerticalHollowActionList"/>
    <dgm:cxn modelId="{454DCF5D-EC41-4DDE-983C-2B51E0F982F5}" type="presParOf" srcId="{C70EEDD3-997F-40F8-A3C4-0A420ECDB8D4}" destId="{AAC02A95-D2CF-45E6-856F-C7C251476081}" srcOrd="1" destOrd="0" presId="urn:microsoft.com/office/officeart/2016/7/layout/VerticalHollowActionList"/>
    <dgm:cxn modelId="{743E0BB7-5E56-4915-B325-BCAC5E4E46D7}" type="presParOf" srcId="{C70EEDD3-997F-40F8-A3C4-0A420ECDB8D4}" destId="{0CD99A73-9B41-4B56-977A-A6C4CD382237}" srcOrd="2" destOrd="0" presId="urn:microsoft.com/office/officeart/2016/7/layout/VerticalHollowActionList"/>
    <dgm:cxn modelId="{B129C749-46C4-4092-BD4E-B6BB0E5707D1}" type="presParOf" srcId="{0CD99A73-9B41-4B56-977A-A6C4CD382237}" destId="{418EEE20-A6D0-4CA4-A333-3B9C7168175F}" srcOrd="0" destOrd="0" presId="urn:microsoft.com/office/officeart/2016/7/layout/VerticalHollowActionList"/>
    <dgm:cxn modelId="{FA670663-DEAC-4948-956A-462FB0BE1499}" type="presParOf" srcId="{0CD99A73-9B41-4B56-977A-A6C4CD382237}" destId="{8DDCC77A-DAE7-4E12-8E4E-66D8D2811F46}" srcOrd="1" destOrd="0" presId="urn:microsoft.com/office/officeart/2016/7/layout/VerticalHollowActionList"/>
    <dgm:cxn modelId="{584A21A6-CE72-45AF-9DB2-0F8E9E008C6D}" type="presParOf" srcId="{C70EEDD3-997F-40F8-A3C4-0A420ECDB8D4}" destId="{92E48405-BF4C-40B8-A21B-BFEA69758B11}" srcOrd="3" destOrd="0" presId="urn:microsoft.com/office/officeart/2016/7/layout/VerticalHollowActionList"/>
    <dgm:cxn modelId="{C2B3D694-6BC2-40AF-AAE3-308182F1A731}" type="presParOf" srcId="{C70EEDD3-997F-40F8-A3C4-0A420ECDB8D4}" destId="{6BC4B9B7-0B98-430B-89EC-353435B80FC5}" srcOrd="4" destOrd="0" presId="urn:microsoft.com/office/officeart/2016/7/layout/VerticalHollowActionList"/>
    <dgm:cxn modelId="{63429526-3FAA-4969-B417-238335E57C30}" type="presParOf" srcId="{6BC4B9B7-0B98-430B-89EC-353435B80FC5}" destId="{2976F985-A2C3-4C59-B8B1-C49C001F0CE6}" srcOrd="0" destOrd="0" presId="urn:microsoft.com/office/officeart/2016/7/layout/VerticalHollowActionList"/>
    <dgm:cxn modelId="{11B7CFDB-D5EF-4A3B-8975-157A3C0C6095}" type="presParOf" srcId="{6BC4B9B7-0B98-430B-89EC-353435B80FC5}" destId="{C6B89B84-C18F-47A6-A131-B47C2BF3021C}" srcOrd="1" destOrd="0" presId="urn:microsoft.com/office/officeart/2016/7/layout/VerticalHollowActionList"/>
    <dgm:cxn modelId="{ECB1EB71-4C66-42FF-A4EE-EDD7ACF254D1}" type="presParOf" srcId="{C70EEDD3-997F-40F8-A3C4-0A420ECDB8D4}" destId="{C57FF7B9-8699-4E73-9E19-F91932A7F653}" srcOrd="5" destOrd="0" presId="urn:microsoft.com/office/officeart/2016/7/layout/VerticalHollowActionList"/>
    <dgm:cxn modelId="{6B1D5165-8F9F-4FF6-865E-11F1D980B4CD}" type="presParOf" srcId="{C70EEDD3-997F-40F8-A3C4-0A420ECDB8D4}" destId="{F3934318-E3BF-4AA9-9516-FE7B443555B9}" srcOrd="6" destOrd="0" presId="urn:microsoft.com/office/officeart/2016/7/layout/VerticalHollowActionList"/>
    <dgm:cxn modelId="{B43E5C0A-354E-445D-B4E7-FF33AF92BFE9}" type="presParOf" srcId="{F3934318-E3BF-4AA9-9516-FE7B443555B9}" destId="{9653E162-1CC2-459B-BC79-3404DE926644}" srcOrd="0" destOrd="0" presId="urn:microsoft.com/office/officeart/2016/7/layout/VerticalHollowActionList"/>
    <dgm:cxn modelId="{8927F731-C12F-4B0E-BC6E-06E9A16B40F0}" type="presParOf" srcId="{F3934318-E3BF-4AA9-9516-FE7B443555B9}" destId="{43479D59-0A6C-4FC2-972B-04822DD5D18A}" srcOrd="1" destOrd="0" presId="urn:microsoft.com/office/officeart/2016/7/layout/VerticalHollowActionList"/>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C0A4076-5EFA-4367-9518-E8E746F297F1}" type="doc">
      <dgm:prSet loTypeId="urn:microsoft.com/office/officeart/2016/7/layout/ChevronBlockProcess" loCatId="process" qsTypeId="urn:microsoft.com/office/officeart/2005/8/quickstyle/simple1" qsCatId="simple" csTypeId="urn:microsoft.com/office/officeart/2005/8/colors/colorful1" csCatId="colorful"/>
      <dgm:spPr/>
      <dgm:t>
        <a:bodyPr/>
        <a:lstStyle/>
        <a:p>
          <a:endParaRPr lang="en-US"/>
        </a:p>
      </dgm:t>
    </dgm:pt>
    <dgm:pt modelId="{3B10FBA5-4614-40E8-8B3D-EE2A422FD84E}">
      <dgm:prSet/>
      <dgm:spPr/>
      <dgm:t>
        <a:bodyPr/>
        <a:lstStyle/>
        <a:p>
          <a:r>
            <a:rPr lang="en-US"/>
            <a:t>School</a:t>
          </a:r>
        </a:p>
      </dgm:t>
    </dgm:pt>
    <dgm:pt modelId="{13562791-93CD-4F50-A67D-78780CCE320C}" type="parTrans" cxnId="{0A2093F2-41E2-4507-9A54-592C80E66B7A}">
      <dgm:prSet/>
      <dgm:spPr/>
      <dgm:t>
        <a:bodyPr/>
        <a:lstStyle/>
        <a:p>
          <a:endParaRPr lang="en-US"/>
        </a:p>
      </dgm:t>
    </dgm:pt>
    <dgm:pt modelId="{1F75E0A9-D75A-46E1-9441-AB4F89BCB1D4}" type="sibTrans" cxnId="{0A2093F2-41E2-4507-9A54-592C80E66B7A}">
      <dgm:prSet/>
      <dgm:spPr/>
      <dgm:t>
        <a:bodyPr/>
        <a:lstStyle/>
        <a:p>
          <a:endParaRPr lang="en-US"/>
        </a:p>
      </dgm:t>
    </dgm:pt>
    <dgm:pt modelId="{FBE632E2-3C32-4936-A073-48691E81BC04}">
      <dgm:prSet/>
      <dgm:spPr/>
      <dgm:t>
        <a:bodyPr/>
        <a:lstStyle/>
        <a:p>
          <a:r>
            <a:rPr lang="en-US"/>
            <a:t>School Improvement Plan (SIP)</a:t>
          </a:r>
        </a:p>
      </dgm:t>
    </dgm:pt>
    <dgm:pt modelId="{BEC7C82D-C848-4CE5-BA96-A839C786EABA}" type="parTrans" cxnId="{DA5CB241-DB74-4057-A691-EDF590B220B9}">
      <dgm:prSet/>
      <dgm:spPr/>
      <dgm:t>
        <a:bodyPr/>
        <a:lstStyle/>
        <a:p>
          <a:endParaRPr lang="en-US"/>
        </a:p>
      </dgm:t>
    </dgm:pt>
    <dgm:pt modelId="{F77E0B98-C1C3-4E48-B690-F96DDF3136DB}" type="sibTrans" cxnId="{DA5CB241-DB74-4057-A691-EDF590B220B9}">
      <dgm:prSet/>
      <dgm:spPr/>
      <dgm:t>
        <a:bodyPr/>
        <a:lstStyle/>
        <a:p>
          <a:endParaRPr lang="en-US"/>
        </a:p>
      </dgm:t>
    </dgm:pt>
    <dgm:pt modelId="{07D70ED1-B3C9-4D0E-AFA2-359F7642A2BC}">
      <dgm:prSet/>
      <dgm:spPr/>
      <dgm:t>
        <a:bodyPr/>
        <a:lstStyle/>
        <a:p>
          <a:r>
            <a:rPr lang="en-US"/>
            <a:t>Title</a:t>
          </a:r>
        </a:p>
      </dgm:t>
    </dgm:pt>
    <dgm:pt modelId="{08EE9B9B-6DF7-43AD-9787-83722F84BE2C}" type="parTrans" cxnId="{24B5203F-1BFF-42A3-A6E3-3C2DD0C13ABD}">
      <dgm:prSet/>
      <dgm:spPr/>
      <dgm:t>
        <a:bodyPr/>
        <a:lstStyle/>
        <a:p>
          <a:endParaRPr lang="en-US"/>
        </a:p>
      </dgm:t>
    </dgm:pt>
    <dgm:pt modelId="{49CF7F57-5890-4F6C-8EEC-504890AD03D7}" type="sibTrans" cxnId="{24B5203F-1BFF-42A3-A6E3-3C2DD0C13ABD}">
      <dgm:prSet/>
      <dgm:spPr/>
      <dgm:t>
        <a:bodyPr/>
        <a:lstStyle/>
        <a:p>
          <a:endParaRPr lang="en-US"/>
        </a:p>
      </dgm:t>
    </dgm:pt>
    <dgm:pt modelId="{07434B3A-1CD2-4E47-918C-B864DB3107E1}">
      <dgm:prSet/>
      <dgm:spPr/>
      <dgm:t>
        <a:bodyPr/>
        <a:lstStyle/>
        <a:p>
          <a:r>
            <a:rPr lang="en-US"/>
            <a:t>Title I Schoolwide Plan </a:t>
          </a:r>
        </a:p>
      </dgm:t>
    </dgm:pt>
    <dgm:pt modelId="{AC53C5B0-3211-4FCE-A681-B25F0DD71C8C}" type="parTrans" cxnId="{072C1716-83EE-4A0A-8F67-912C33B968BB}">
      <dgm:prSet/>
      <dgm:spPr/>
      <dgm:t>
        <a:bodyPr/>
        <a:lstStyle/>
        <a:p>
          <a:endParaRPr lang="en-US"/>
        </a:p>
      </dgm:t>
    </dgm:pt>
    <dgm:pt modelId="{E59A3E06-962E-419B-B5D0-E1EC62A122C0}" type="sibTrans" cxnId="{072C1716-83EE-4A0A-8F67-912C33B968BB}">
      <dgm:prSet/>
      <dgm:spPr/>
      <dgm:t>
        <a:bodyPr/>
        <a:lstStyle/>
        <a:p>
          <a:endParaRPr lang="en-US"/>
        </a:p>
      </dgm:t>
    </dgm:pt>
    <dgm:pt modelId="{C89A8287-0CB5-43DA-8E09-30E887949C03}">
      <dgm:prSet/>
      <dgm:spPr/>
      <dgm:t>
        <a:bodyPr/>
        <a:lstStyle/>
        <a:p>
          <a:r>
            <a:rPr lang="en-US"/>
            <a:t>Parent</a:t>
          </a:r>
        </a:p>
      </dgm:t>
    </dgm:pt>
    <dgm:pt modelId="{F182342F-5A4D-4BE7-9587-98CA82D2C877}" type="parTrans" cxnId="{4013A3B6-19CD-4E34-9264-E6B315F90849}">
      <dgm:prSet/>
      <dgm:spPr/>
      <dgm:t>
        <a:bodyPr/>
        <a:lstStyle/>
        <a:p>
          <a:endParaRPr lang="en-US"/>
        </a:p>
      </dgm:t>
    </dgm:pt>
    <dgm:pt modelId="{DFEE2F87-FE0D-417F-AF42-07A1A5627074}" type="sibTrans" cxnId="{4013A3B6-19CD-4E34-9264-E6B315F90849}">
      <dgm:prSet/>
      <dgm:spPr/>
      <dgm:t>
        <a:bodyPr/>
        <a:lstStyle/>
        <a:p>
          <a:endParaRPr lang="en-US"/>
        </a:p>
      </dgm:t>
    </dgm:pt>
    <dgm:pt modelId="{C46D42BE-E8DA-42C5-9530-9B64FBAD349C}">
      <dgm:prSet/>
      <dgm:spPr/>
      <dgm:t>
        <a:bodyPr/>
        <a:lstStyle/>
        <a:p>
          <a:r>
            <a:rPr lang="en-US"/>
            <a:t>Parent and Family Engagement Plan </a:t>
          </a:r>
        </a:p>
      </dgm:t>
    </dgm:pt>
    <dgm:pt modelId="{401698FF-C60F-4948-851E-A768258CE028}" type="parTrans" cxnId="{6B356C6C-4F3A-4B3C-AFDF-91DA19507B37}">
      <dgm:prSet/>
      <dgm:spPr/>
      <dgm:t>
        <a:bodyPr/>
        <a:lstStyle/>
        <a:p>
          <a:endParaRPr lang="en-US"/>
        </a:p>
      </dgm:t>
    </dgm:pt>
    <dgm:pt modelId="{332A5119-C5AB-4436-9BAD-9060D711977C}" type="sibTrans" cxnId="{6B356C6C-4F3A-4B3C-AFDF-91DA19507B37}">
      <dgm:prSet/>
      <dgm:spPr/>
      <dgm:t>
        <a:bodyPr/>
        <a:lstStyle/>
        <a:p>
          <a:endParaRPr lang="en-US"/>
        </a:p>
      </dgm:t>
    </dgm:pt>
    <dgm:pt modelId="{4BE35798-F2D6-4A50-B75B-3441D07520A2}">
      <dgm:prSet/>
      <dgm:spPr/>
      <dgm:t>
        <a:bodyPr/>
        <a:lstStyle/>
        <a:p>
          <a:r>
            <a:rPr lang="en-US"/>
            <a:t>School</a:t>
          </a:r>
        </a:p>
      </dgm:t>
    </dgm:pt>
    <dgm:pt modelId="{F3406B45-8C45-4889-82C4-4BBE9607DC28}" type="parTrans" cxnId="{0AC1E0CB-5386-4A54-B261-14554D1FE885}">
      <dgm:prSet/>
      <dgm:spPr/>
      <dgm:t>
        <a:bodyPr/>
        <a:lstStyle/>
        <a:p>
          <a:endParaRPr lang="en-US"/>
        </a:p>
      </dgm:t>
    </dgm:pt>
    <dgm:pt modelId="{021BC45D-D828-448C-940C-361A0149A92E}" type="sibTrans" cxnId="{0AC1E0CB-5386-4A54-B261-14554D1FE885}">
      <dgm:prSet/>
      <dgm:spPr/>
      <dgm:t>
        <a:bodyPr/>
        <a:lstStyle/>
        <a:p>
          <a:endParaRPr lang="en-US"/>
        </a:p>
      </dgm:t>
    </dgm:pt>
    <dgm:pt modelId="{72D0ADD3-C16C-4EB7-BB89-993DF79BA003}">
      <dgm:prSet/>
      <dgm:spPr/>
      <dgm:t>
        <a:bodyPr/>
        <a:lstStyle/>
        <a:p>
          <a:r>
            <a:rPr lang="en-US"/>
            <a:t>School-Parent-Student Compact</a:t>
          </a:r>
        </a:p>
      </dgm:t>
    </dgm:pt>
    <dgm:pt modelId="{05611E5C-24D0-444D-803A-3B4F231E6035}" type="parTrans" cxnId="{7B370D1E-A714-43CB-BBA4-59C49028C604}">
      <dgm:prSet/>
      <dgm:spPr/>
      <dgm:t>
        <a:bodyPr/>
        <a:lstStyle/>
        <a:p>
          <a:endParaRPr lang="en-US"/>
        </a:p>
      </dgm:t>
    </dgm:pt>
    <dgm:pt modelId="{B8E9BC0C-D816-4623-BFCF-5DA067245B03}" type="sibTrans" cxnId="{7B370D1E-A714-43CB-BBA4-59C49028C604}">
      <dgm:prSet/>
      <dgm:spPr/>
      <dgm:t>
        <a:bodyPr/>
        <a:lstStyle/>
        <a:p>
          <a:endParaRPr lang="en-US"/>
        </a:p>
      </dgm:t>
    </dgm:pt>
    <dgm:pt modelId="{CB5CF125-274A-404E-8882-B9C619A3ED38}" type="pres">
      <dgm:prSet presAssocID="{3C0A4076-5EFA-4367-9518-E8E746F297F1}" presName="Name0" presStyleCnt="0">
        <dgm:presLayoutVars>
          <dgm:dir/>
          <dgm:animLvl val="lvl"/>
          <dgm:resizeHandles val="exact"/>
        </dgm:presLayoutVars>
      </dgm:prSet>
      <dgm:spPr/>
      <dgm:t>
        <a:bodyPr/>
        <a:lstStyle/>
        <a:p>
          <a:endParaRPr lang="en-US"/>
        </a:p>
      </dgm:t>
    </dgm:pt>
    <dgm:pt modelId="{109DD3BA-06ED-4841-BC20-5D29AFC815E6}" type="pres">
      <dgm:prSet presAssocID="{3B10FBA5-4614-40E8-8B3D-EE2A422FD84E}" presName="composite" presStyleCnt="0"/>
      <dgm:spPr/>
    </dgm:pt>
    <dgm:pt modelId="{02DC11F7-DDEC-4DD9-A98A-18F13BB2E942}" type="pres">
      <dgm:prSet presAssocID="{3B10FBA5-4614-40E8-8B3D-EE2A422FD84E}" presName="parTx" presStyleLbl="alignNode1" presStyleIdx="0" presStyleCnt="4">
        <dgm:presLayoutVars>
          <dgm:chMax val="0"/>
          <dgm:chPref val="0"/>
        </dgm:presLayoutVars>
      </dgm:prSet>
      <dgm:spPr/>
      <dgm:t>
        <a:bodyPr/>
        <a:lstStyle/>
        <a:p>
          <a:endParaRPr lang="en-US"/>
        </a:p>
      </dgm:t>
    </dgm:pt>
    <dgm:pt modelId="{75119360-EB03-4559-AA8C-5F1DF5CA6066}" type="pres">
      <dgm:prSet presAssocID="{3B10FBA5-4614-40E8-8B3D-EE2A422FD84E}" presName="desTx" presStyleLbl="alignAccFollowNode1" presStyleIdx="0" presStyleCnt="4">
        <dgm:presLayoutVars/>
      </dgm:prSet>
      <dgm:spPr/>
      <dgm:t>
        <a:bodyPr/>
        <a:lstStyle/>
        <a:p>
          <a:endParaRPr lang="en-US"/>
        </a:p>
      </dgm:t>
    </dgm:pt>
    <dgm:pt modelId="{8284F42A-87BB-480D-8FA3-EE373E88ADC7}" type="pres">
      <dgm:prSet presAssocID="{1F75E0A9-D75A-46E1-9441-AB4F89BCB1D4}" presName="space" presStyleCnt="0"/>
      <dgm:spPr/>
    </dgm:pt>
    <dgm:pt modelId="{6EE6628D-224D-4451-ABEE-EB35062AF7FA}" type="pres">
      <dgm:prSet presAssocID="{07D70ED1-B3C9-4D0E-AFA2-359F7642A2BC}" presName="composite" presStyleCnt="0"/>
      <dgm:spPr/>
    </dgm:pt>
    <dgm:pt modelId="{26C7581E-E338-471C-BC5B-24C9ADEE7665}" type="pres">
      <dgm:prSet presAssocID="{07D70ED1-B3C9-4D0E-AFA2-359F7642A2BC}" presName="parTx" presStyleLbl="alignNode1" presStyleIdx="1" presStyleCnt="4">
        <dgm:presLayoutVars>
          <dgm:chMax val="0"/>
          <dgm:chPref val="0"/>
        </dgm:presLayoutVars>
      </dgm:prSet>
      <dgm:spPr/>
      <dgm:t>
        <a:bodyPr/>
        <a:lstStyle/>
        <a:p>
          <a:endParaRPr lang="en-US"/>
        </a:p>
      </dgm:t>
    </dgm:pt>
    <dgm:pt modelId="{7DC1DD98-98C5-473B-B525-A313979C44C9}" type="pres">
      <dgm:prSet presAssocID="{07D70ED1-B3C9-4D0E-AFA2-359F7642A2BC}" presName="desTx" presStyleLbl="alignAccFollowNode1" presStyleIdx="1" presStyleCnt="4">
        <dgm:presLayoutVars/>
      </dgm:prSet>
      <dgm:spPr/>
      <dgm:t>
        <a:bodyPr/>
        <a:lstStyle/>
        <a:p>
          <a:endParaRPr lang="en-US"/>
        </a:p>
      </dgm:t>
    </dgm:pt>
    <dgm:pt modelId="{059F6B35-B537-492D-8096-14B8233E4FAE}" type="pres">
      <dgm:prSet presAssocID="{49CF7F57-5890-4F6C-8EEC-504890AD03D7}" presName="space" presStyleCnt="0"/>
      <dgm:spPr/>
    </dgm:pt>
    <dgm:pt modelId="{568E9078-37F6-4604-971D-6D61B07B1274}" type="pres">
      <dgm:prSet presAssocID="{C89A8287-0CB5-43DA-8E09-30E887949C03}" presName="composite" presStyleCnt="0"/>
      <dgm:spPr/>
    </dgm:pt>
    <dgm:pt modelId="{53F42B5F-20AB-48B6-B957-038A5A4732D8}" type="pres">
      <dgm:prSet presAssocID="{C89A8287-0CB5-43DA-8E09-30E887949C03}" presName="parTx" presStyleLbl="alignNode1" presStyleIdx="2" presStyleCnt="4">
        <dgm:presLayoutVars>
          <dgm:chMax val="0"/>
          <dgm:chPref val="0"/>
        </dgm:presLayoutVars>
      </dgm:prSet>
      <dgm:spPr/>
      <dgm:t>
        <a:bodyPr/>
        <a:lstStyle/>
        <a:p>
          <a:endParaRPr lang="en-US"/>
        </a:p>
      </dgm:t>
    </dgm:pt>
    <dgm:pt modelId="{3E22C405-D2CB-4D36-B3E7-082F8DE61626}" type="pres">
      <dgm:prSet presAssocID="{C89A8287-0CB5-43DA-8E09-30E887949C03}" presName="desTx" presStyleLbl="alignAccFollowNode1" presStyleIdx="2" presStyleCnt="4">
        <dgm:presLayoutVars/>
      </dgm:prSet>
      <dgm:spPr/>
      <dgm:t>
        <a:bodyPr/>
        <a:lstStyle/>
        <a:p>
          <a:endParaRPr lang="en-US"/>
        </a:p>
      </dgm:t>
    </dgm:pt>
    <dgm:pt modelId="{05387B9F-3815-4B35-859D-C4F833502C23}" type="pres">
      <dgm:prSet presAssocID="{DFEE2F87-FE0D-417F-AF42-07A1A5627074}" presName="space" presStyleCnt="0"/>
      <dgm:spPr/>
    </dgm:pt>
    <dgm:pt modelId="{88DE8DB9-2C29-4FE8-A536-130A16E00B4A}" type="pres">
      <dgm:prSet presAssocID="{4BE35798-F2D6-4A50-B75B-3441D07520A2}" presName="composite" presStyleCnt="0"/>
      <dgm:spPr/>
    </dgm:pt>
    <dgm:pt modelId="{A529A2B3-B965-4E67-B388-B10057DCABDE}" type="pres">
      <dgm:prSet presAssocID="{4BE35798-F2D6-4A50-B75B-3441D07520A2}" presName="parTx" presStyleLbl="alignNode1" presStyleIdx="3" presStyleCnt="4">
        <dgm:presLayoutVars>
          <dgm:chMax val="0"/>
          <dgm:chPref val="0"/>
        </dgm:presLayoutVars>
      </dgm:prSet>
      <dgm:spPr/>
      <dgm:t>
        <a:bodyPr/>
        <a:lstStyle/>
        <a:p>
          <a:endParaRPr lang="en-US"/>
        </a:p>
      </dgm:t>
    </dgm:pt>
    <dgm:pt modelId="{75C7A10E-605F-470C-BEB3-29B17A64FD73}" type="pres">
      <dgm:prSet presAssocID="{4BE35798-F2D6-4A50-B75B-3441D07520A2}" presName="desTx" presStyleLbl="alignAccFollowNode1" presStyleIdx="3" presStyleCnt="4">
        <dgm:presLayoutVars/>
      </dgm:prSet>
      <dgm:spPr/>
      <dgm:t>
        <a:bodyPr/>
        <a:lstStyle/>
        <a:p>
          <a:endParaRPr lang="en-US"/>
        </a:p>
      </dgm:t>
    </dgm:pt>
  </dgm:ptLst>
  <dgm:cxnLst>
    <dgm:cxn modelId="{24B5203F-1BFF-42A3-A6E3-3C2DD0C13ABD}" srcId="{3C0A4076-5EFA-4367-9518-E8E746F297F1}" destId="{07D70ED1-B3C9-4D0E-AFA2-359F7642A2BC}" srcOrd="1" destOrd="0" parTransId="{08EE9B9B-6DF7-43AD-9787-83722F84BE2C}" sibTransId="{49CF7F57-5890-4F6C-8EEC-504890AD03D7}"/>
    <dgm:cxn modelId="{DA5CB241-DB74-4057-A691-EDF590B220B9}" srcId="{3B10FBA5-4614-40E8-8B3D-EE2A422FD84E}" destId="{FBE632E2-3C32-4936-A073-48691E81BC04}" srcOrd="0" destOrd="0" parTransId="{BEC7C82D-C848-4CE5-BA96-A839C786EABA}" sibTransId="{F77E0B98-C1C3-4E48-B690-F96DDF3136DB}"/>
    <dgm:cxn modelId="{072C1716-83EE-4A0A-8F67-912C33B968BB}" srcId="{07D70ED1-B3C9-4D0E-AFA2-359F7642A2BC}" destId="{07434B3A-1CD2-4E47-918C-B864DB3107E1}" srcOrd="0" destOrd="0" parTransId="{AC53C5B0-3211-4FCE-A681-B25F0DD71C8C}" sibTransId="{E59A3E06-962E-419B-B5D0-E1EC62A122C0}"/>
    <dgm:cxn modelId="{7B370D1E-A714-43CB-BBA4-59C49028C604}" srcId="{4BE35798-F2D6-4A50-B75B-3441D07520A2}" destId="{72D0ADD3-C16C-4EB7-BB89-993DF79BA003}" srcOrd="0" destOrd="0" parTransId="{05611E5C-24D0-444D-803A-3B4F231E6035}" sibTransId="{B8E9BC0C-D816-4623-BFCF-5DA067245B03}"/>
    <dgm:cxn modelId="{D4F6195A-4CF2-4F45-8729-5EEAC807DAE2}" type="presOf" srcId="{07434B3A-1CD2-4E47-918C-B864DB3107E1}" destId="{7DC1DD98-98C5-473B-B525-A313979C44C9}" srcOrd="0" destOrd="0" presId="urn:microsoft.com/office/officeart/2016/7/layout/ChevronBlockProcess"/>
    <dgm:cxn modelId="{44BC1AA2-8BD9-4670-A655-887B230BC811}" type="presOf" srcId="{FBE632E2-3C32-4936-A073-48691E81BC04}" destId="{75119360-EB03-4559-AA8C-5F1DF5CA6066}" srcOrd="0" destOrd="0" presId="urn:microsoft.com/office/officeart/2016/7/layout/ChevronBlockProcess"/>
    <dgm:cxn modelId="{0AC1E0CB-5386-4A54-B261-14554D1FE885}" srcId="{3C0A4076-5EFA-4367-9518-E8E746F297F1}" destId="{4BE35798-F2D6-4A50-B75B-3441D07520A2}" srcOrd="3" destOrd="0" parTransId="{F3406B45-8C45-4889-82C4-4BBE9607DC28}" sibTransId="{021BC45D-D828-448C-940C-361A0149A92E}"/>
    <dgm:cxn modelId="{5AD069CA-D9D0-4170-A546-8A746CFCB22E}" type="presOf" srcId="{72D0ADD3-C16C-4EB7-BB89-993DF79BA003}" destId="{75C7A10E-605F-470C-BEB3-29B17A64FD73}" srcOrd="0" destOrd="0" presId="urn:microsoft.com/office/officeart/2016/7/layout/ChevronBlockProcess"/>
    <dgm:cxn modelId="{41CE4D54-8C34-48AD-A663-863C025DAFA7}" type="presOf" srcId="{3B10FBA5-4614-40E8-8B3D-EE2A422FD84E}" destId="{02DC11F7-DDEC-4DD9-A98A-18F13BB2E942}" srcOrd="0" destOrd="0" presId="urn:microsoft.com/office/officeart/2016/7/layout/ChevronBlockProcess"/>
    <dgm:cxn modelId="{6B356C6C-4F3A-4B3C-AFDF-91DA19507B37}" srcId="{C89A8287-0CB5-43DA-8E09-30E887949C03}" destId="{C46D42BE-E8DA-42C5-9530-9B64FBAD349C}" srcOrd="0" destOrd="0" parTransId="{401698FF-C60F-4948-851E-A768258CE028}" sibTransId="{332A5119-C5AB-4436-9BAD-9060D711977C}"/>
    <dgm:cxn modelId="{4013A3B6-19CD-4E34-9264-E6B315F90849}" srcId="{3C0A4076-5EFA-4367-9518-E8E746F297F1}" destId="{C89A8287-0CB5-43DA-8E09-30E887949C03}" srcOrd="2" destOrd="0" parTransId="{F182342F-5A4D-4BE7-9587-98CA82D2C877}" sibTransId="{DFEE2F87-FE0D-417F-AF42-07A1A5627074}"/>
    <dgm:cxn modelId="{06C3F120-8735-414D-AC40-DCC342362E3F}" type="presOf" srcId="{4BE35798-F2D6-4A50-B75B-3441D07520A2}" destId="{A529A2B3-B965-4E67-B388-B10057DCABDE}" srcOrd="0" destOrd="0" presId="urn:microsoft.com/office/officeart/2016/7/layout/ChevronBlockProcess"/>
    <dgm:cxn modelId="{4BFD5C66-CABA-418E-8BE6-5FCD7E5C0304}" type="presOf" srcId="{07D70ED1-B3C9-4D0E-AFA2-359F7642A2BC}" destId="{26C7581E-E338-471C-BC5B-24C9ADEE7665}" srcOrd="0" destOrd="0" presId="urn:microsoft.com/office/officeart/2016/7/layout/ChevronBlockProcess"/>
    <dgm:cxn modelId="{11612AF8-7170-4569-9F69-8D1D1378F594}" type="presOf" srcId="{C46D42BE-E8DA-42C5-9530-9B64FBAD349C}" destId="{3E22C405-D2CB-4D36-B3E7-082F8DE61626}" srcOrd="0" destOrd="0" presId="urn:microsoft.com/office/officeart/2016/7/layout/ChevronBlockProcess"/>
    <dgm:cxn modelId="{0A2093F2-41E2-4507-9A54-592C80E66B7A}" srcId="{3C0A4076-5EFA-4367-9518-E8E746F297F1}" destId="{3B10FBA5-4614-40E8-8B3D-EE2A422FD84E}" srcOrd="0" destOrd="0" parTransId="{13562791-93CD-4F50-A67D-78780CCE320C}" sibTransId="{1F75E0A9-D75A-46E1-9441-AB4F89BCB1D4}"/>
    <dgm:cxn modelId="{C69B4C51-DE26-42C6-8B17-1605613E1751}" type="presOf" srcId="{C89A8287-0CB5-43DA-8E09-30E887949C03}" destId="{53F42B5F-20AB-48B6-B957-038A5A4732D8}" srcOrd="0" destOrd="0" presId="urn:microsoft.com/office/officeart/2016/7/layout/ChevronBlockProcess"/>
    <dgm:cxn modelId="{1A35452E-3CF6-44BE-8083-E62DF3D85CAC}" type="presOf" srcId="{3C0A4076-5EFA-4367-9518-E8E746F297F1}" destId="{CB5CF125-274A-404E-8882-B9C619A3ED38}" srcOrd="0" destOrd="0" presId="urn:microsoft.com/office/officeart/2016/7/layout/ChevronBlockProcess"/>
    <dgm:cxn modelId="{3D17CE1C-3A68-4484-A8DF-27D1D6F7D49D}" type="presParOf" srcId="{CB5CF125-274A-404E-8882-B9C619A3ED38}" destId="{109DD3BA-06ED-4841-BC20-5D29AFC815E6}" srcOrd="0" destOrd="0" presId="urn:microsoft.com/office/officeart/2016/7/layout/ChevronBlockProcess"/>
    <dgm:cxn modelId="{0AE7BC04-FBE0-4035-ACE2-A4105541538F}" type="presParOf" srcId="{109DD3BA-06ED-4841-BC20-5D29AFC815E6}" destId="{02DC11F7-DDEC-4DD9-A98A-18F13BB2E942}" srcOrd="0" destOrd="0" presId="urn:microsoft.com/office/officeart/2016/7/layout/ChevronBlockProcess"/>
    <dgm:cxn modelId="{6BAC0D14-591B-461B-A5DB-D2342E2F2CD1}" type="presParOf" srcId="{109DD3BA-06ED-4841-BC20-5D29AFC815E6}" destId="{75119360-EB03-4559-AA8C-5F1DF5CA6066}" srcOrd="1" destOrd="0" presId="urn:microsoft.com/office/officeart/2016/7/layout/ChevronBlockProcess"/>
    <dgm:cxn modelId="{F45C5AAD-118E-49EB-9BA7-8E31BB03ED44}" type="presParOf" srcId="{CB5CF125-274A-404E-8882-B9C619A3ED38}" destId="{8284F42A-87BB-480D-8FA3-EE373E88ADC7}" srcOrd="1" destOrd="0" presId="urn:microsoft.com/office/officeart/2016/7/layout/ChevronBlockProcess"/>
    <dgm:cxn modelId="{4787E536-1D2F-4D58-91EC-3E3B2FBB2EE9}" type="presParOf" srcId="{CB5CF125-274A-404E-8882-B9C619A3ED38}" destId="{6EE6628D-224D-4451-ABEE-EB35062AF7FA}" srcOrd="2" destOrd="0" presId="urn:microsoft.com/office/officeart/2016/7/layout/ChevronBlockProcess"/>
    <dgm:cxn modelId="{2055735A-094F-42A0-B2A2-7CBFA5C76B2A}" type="presParOf" srcId="{6EE6628D-224D-4451-ABEE-EB35062AF7FA}" destId="{26C7581E-E338-471C-BC5B-24C9ADEE7665}" srcOrd="0" destOrd="0" presId="urn:microsoft.com/office/officeart/2016/7/layout/ChevronBlockProcess"/>
    <dgm:cxn modelId="{95F929F3-E4BE-4260-ACC9-46B6C9906C51}" type="presParOf" srcId="{6EE6628D-224D-4451-ABEE-EB35062AF7FA}" destId="{7DC1DD98-98C5-473B-B525-A313979C44C9}" srcOrd="1" destOrd="0" presId="urn:microsoft.com/office/officeart/2016/7/layout/ChevronBlockProcess"/>
    <dgm:cxn modelId="{F2F5E410-00D2-4181-905C-210541FA27F0}" type="presParOf" srcId="{CB5CF125-274A-404E-8882-B9C619A3ED38}" destId="{059F6B35-B537-492D-8096-14B8233E4FAE}" srcOrd="3" destOrd="0" presId="urn:microsoft.com/office/officeart/2016/7/layout/ChevronBlockProcess"/>
    <dgm:cxn modelId="{257DBD00-CD61-4CA7-B32B-5D29D320724E}" type="presParOf" srcId="{CB5CF125-274A-404E-8882-B9C619A3ED38}" destId="{568E9078-37F6-4604-971D-6D61B07B1274}" srcOrd="4" destOrd="0" presId="urn:microsoft.com/office/officeart/2016/7/layout/ChevronBlockProcess"/>
    <dgm:cxn modelId="{9AFD5CBC-9168-4780-AFA7-48C94EE563C2}" type="presParOf" srcId="{568E9078-37F6-4604-971D-6D61B07B1274}" destId="{53F42B5F-20AB-48B6-B957-038A5A4732D8}" srcOrd="0" destOrd="0" presId="urn:microsoft.com/office/officeart/2016/7/layout/ChevronBlockProcess"/>
    <dgm:cxn modelId="{06C5E745-B3A0-4CF7-9F35-E04D0EE17F84}" type="presParOf" srcId="{568E9078-37F6-4604-971D-6D61B07B1274}" destId="{3E22C405-D2CB-4D36-B3E7-082F8DE61626}" srcOrd="1" destOrd="0" presId="urn:microsoft.com/office/officeart/2016/7/layout/ChevronBlockProcess"/>
    <dgm:cxn modelId="{BFB5FFDA-A353-4CAC-B69F-B26A7D23C6FC}" type="presParOf" srcId="{CB5CF125-274A-404E-8882-B9C619A3ED38}" destId="{05387B9F-3815-4B35-859D-C4F833502C23}" srcOrd="5" destOrd="0" presId="urn:microsoft.com/office/officeart/2016/7/layout/ChevronBlockProcess"/>
    <dgm:cxn modelId="{C38F8C9E-1E9B-4EC1-9CAE-8A427A15F02D}" type="presParOf" srcId="{CB5CF125-274A-404E-8882-B9C619A3ED38}" destId="{88DE8DB9-2C29-4FE8-A536-130A16E00B4A}" srcOrd="6" destOrd="0" presId="urn:microsoft.com/office/officeart/2016/7/layout/ChevronBlockProcess"/>
    <dgm:cxn modelId="{03A657B1-415F-41E9-AEE1-B211A72B6523}" type="presParOf" srcId="{88DE8DB9-2C29-4FE8-A536-130A16E00B4A}" destId="{A529A2B3-B965-4E67-B388-B10057DCABDE}" srcOrd="0" destOrd="0" presId="urn:microsoft.com/office/officeart/2016/7/layout/ChevronBlockProcess"/>
    <dgm:cxn modelId="{EF4B1460-2CD9-4570-8263-A0571DF99E42}" type="presParOf" srcId="{88DE8DB9-2C29-4FE8-A536-130A16E00B4A}" destId="{75C7A10E-605F-470C-BEB3-29B17A64FD73}" srcOrd="1" destOrd="0" presId="urn:microsoft.com/office/officeart/2016/7/layout/ChevronBlock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18B14B-1A82-4ACE-8E9D-EC88EEE4A8B7}">
      <dsp:nvSpPr>
        <dsp:cNvPr id="0" name=""/>
        <dsp:cNvSpPr/>
      </dsp:nvSpPr>
      <dsp:spPr>
        <a:xfrm>
          <a:off x="0" y="0"/>
          <a:ext cx="5561634" cy="155138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en-US" sz="2300" kern="1200"/>
            <a:t>Title I is the </a:t>
          </a:r>
          <a:r>
            <a:rPr lang="en-US" sz="2300" b="1" kern="1200"/>
            <a:t>largest</a:t>
          </a:r>
          <a:r>
            <a:rPr lang="en-US" sz="2300" kern="1200"/>
            <a:t> federal assistance program for our nation’s schools.</a:t>
          </a:r>
        </a:p>
      </dsp:txBody>
      <dsp:txXfrm>
        <a:off x="45438" y="45438"/>
        <a:ext cx="3887571" cy="1460507"/>
      </dsp:txXfrm>
    </dsp:sp>
    <dsp:sp modelId="{0774B8CE-73FF-4ACA-8469-045E51A8677D}">
      <dsp:nvSpPr>
        <dsp:cNvPr id="0" name=""/>
        <dsp:cNvSpPr/>
      </dsp:nvSpPr>
      <dsp:spPr>
        <a:xfrm>
          <a:off x="483279" y="1783511"/>
          <a:ext cx="5561634" cy="155138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en-US" sz="2300" kern="1200" dirty="0"/>
            <a:t>The program serves </a:t>
          </a:r>
          <a:r>
            <a:rPr lang="en-US" sz="2300" b="1" kern="1200" dirty="0"/>
            <a:t>99</a:t>
          </a:r>
          <a:r>
            <a:rPr lang="en-US" sz="2300" kern="1200" dirty="0"/>
            <a:t> schools in Pinellas County including eligible students in </a:t>
          </a:r>
          <a:r>
            <a:rPr lang="en-US" sz="2300" b="1" kern="1200" dirty="0"/>
            <a:t>39</a:t>
          </a:r>
          <a:r>
            <a:rPr lang="en-US" sz="2300" kern="1200" dirty="0"/>
            <a:t> non-public schools.</a:t>
          </a:r>
        </a:p>
      </dsp:txBody>
      <dsp:txXfrm>
        <a:off x="528717" y="1828949"/>
        <a:ext cx="3971626" cy="1460507"/>
      </dsp:txXfrm>
    </dsp:sp>
    <dsp:sp modelId="{79C125BD-2D8A-41E9-A02C-3E423DD85819}">
      <dsp:nvSpPr>
        <dsp:cNvPr id="0" name=""/>
        <dsp:cNvSpPr/>
      </dsp:nvSpPr>
      <dsp:spPr>
        <a:xfrm>
          <a:off x="891088" y="3463514"/>
          <a:ext cx="5561634" cy="155138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en-US" sz="2300" kern="1200"/>
            <a:t>The Title l goal is that</a:t>
          </a:r>
          <a:r>
            <a:rPr lang="en-US" sz="2300" b="0" i="0" kern="1200"/>
            <a:t> </a:t>
          </a:r>
          <a:r>
            <a:rPr lang="en-US" sz="2300" b="1" i="0" kern="1200"/>
            <a:t>every</a:t>
          </a:r>
          <a:r>
            <a:rPr lang="en-US" sz="2300" i="0" kern="1200"/>
            <a:t> student achieves </a:t>
          </a:r>
          <a:r>
            <a:rPr lang="en-US" sz="2300" b="1" i="0" kern="1200"/>
            <a:t>high</a:t>
          </a:r>
          <a:r>
            <a:rPr lang="en-US" sz="2300" i="0" kern="1200"/>
            <a:t> levels of academic proficiency.</a:t>
          </a:r>
          <a:endParaRPr lang="en-US" sz="2300" kern="1200"/>
        </a:p>
      </dsp:txBody>
      <dsp:txXfrm>
        <a:off x="936526" y="3508952"/>
        <a:ext cx="3971626" cy="1460507"/>
      </dsp:txXfrm>
    </dsp:sp>
    <dsp:sp modelId="{E419F3D1-27E7-4013-83B3-200A6CF9783C}">
      <dsp:nvSpPr>
        <dsp:cNvPr id="0" name=""/>
        <dsp:cNvSpPr/>
      </dsp:nvSpPr>
      <dsp:spPr>
        <a:xfrm>
          <a:off x="4553235" y="1176465"/>
          <a:ext cx="1008399" cy="1008399"/>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p>
      </dsp:txBody>
      <dsp:txXfrm>
        <a:off x="4780125" y="1176465"/>
        <a:ext cx="554619" cy="758820"/>
      </dsp:txXfrm>
    </dsp:sp>
    <dsp:sp modelId="{00EDFB36-A946-4C73-886A-C5334815E17E}">
      <dsp:nvSpPr>
        <dsp:cNvPr id="0" name=""/>
        <dsp:cNvSpPr/>
      </dsp:nvSpPr>
      <dsp:spPr>
        <a:xfrm>
          <a:off x="5043967" y="2976069"/>
          <a:ext cx="1008399" cy="1008399"/>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p>
      </dsp:txBody>
      <dsp:txXfrm>
        <a:off x="5270857" y="2976069"/>
        <a:ext cx="554619" cy="7588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5D83E3-DED0-4A09-B1A5-7DF0289802D2}">
      <dsp:nvSpPr>
        <dsp:cNvPr id="0" name=""/>
        <dsp:cNvSpPr/>
      </dsp:nvSpPr>
      <dsp:spPr>
        <a:xfrm>
          <a:off x="2336379" y="39057"/>
          <a:ext cx="9418321" cy="1421169"/>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742" tIns="360977" rIns="182742" bIns="360977" numCol="1" spcCol="1270" anchor="ctr" anchorCtr="0">
          <a:noAutofit/>
        </a:bodyPr>
        <a:lstStyle/>
        <a:p>
          <a:pPr lvl="0" algn="l" defTabSz="1022350">
            <a:lnSpc>
              <a:spcPct val="90000"/>
            </a:lnSpc>
            <a:spcBef>
              <a:spcPct val="0"/>
            </a:spcBef>
            <a:spcAft>
              <a:spcPct val="35000"/>
            </a:spcAft>
          </a:pPr>
          <a:r>
            <a:rPr lang="en-US" sz="2300" kern="1200"/>
            <a:t>Be provided information on your child’s level of achievement on assessments in Reading/Language Arts, Writing, Mathematics, and Science. </a:t>
          </a:r>
        </a:p>
      </dsp:txBody>
      <dsp:txXfrm>
        <a:off x="2336379" y="39057"/>
        <a:ext cx="9418321" cy="1421169"/>
      </dsp:txXfrm>
    </dsp:sp>
    <dsp:sp modelId="{0D6CA68F-E5ED-454D-B1FE-5DF71F8AC0B3}">
      <dsp:nvSpPr>
        <dsp:cNvPr id="0" name=""/>
        <dsp:cNvSpPr/>
      </dsp:nvSpPr>
      <dsp:spPr>
        <a:xfrm>
          <a:off x="0" y="1666"/>
          <a:ext cx="2354580" cy="1421169"/>
        </a:xfrm>
        <a:prstGeom prst="rect">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4597" tIns="140380" rIns="124597" bIns="140380" numCol="1" spcCol="1270" anchor="ctr" anchorCtr="0">
          <a:noAutofit/>
        </a:bodyPr>
        <a:lstStyle/>
        <a:p>
          <a:pPr lvl="0" algn="ctr" defTabSz="1244600">
            <a:lnSpc>
              <a:spcPct val="90000"/>
            </a:lnSpc>
            <a:spcBef>
              <a:spcPct val="0"/>
            </a:spcBef>
            <a:spcAft>
              <a:spcPct val="35000"/>
            </a:spcAft>
          </a:pPr>
          <a:r>
            <a:rPr lang="en-US" sz="2800" kern="1200"/>
            <a:t>Be</a:t>
          </a:r>
        </a:p>
      </dsp:txBody>
      <dsp:txXfrm>
        <a:off x="0" y="1666"/>
        <a:ext cx="2354580" cy="1421169"/>
      </dsp:txXfrm>
    </dsp:sp>
    <dsp:sp modelId="{8DDCC77A-DAE7-4E12-8E4E-66D8D2811F46}">
      <dsp:nvSpPr>
        <dsp:cNvPr id="0" name=""/>
        <dsp:cNvSpPr/>
      </dsp:nvSpPr>
      <dsp:spPr>
        <a:xfrm>
          <a:off x="2354580" y="1508106"/>
          <a:ext cx="9418321" cy="1421169"/>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742" tIns="360977" rIns="182742" bIns="360977" numCol="1" spcCol="1270" anchor="ctr" anchorCtr="0">
          <a:noAutofit/>
        </a:bodyPr>
        <a:lstStyle/>
        <a:p>
          <a:pPr lvl="0" algn="l" defTabSz="1022350">
            <a:lnSpc>
              <a:spcPct val="90000"/>
            </a:lnSpc>
            <a:spcBef>
              <a:spcPct val="0"/>
            </a:spcBef>
            <a:spcAft>
              <a:spcPct val="35000"/>
            </a:spcAft>
          </a:pPr>
          <a:r>
            <a:rPr lang="en-US" sz="2300" kern="1200" dirty="0"/>
            <a:t>Request and receive information on the qualifications of your child’s teacher and supplemental personnel working with your child.</a:t>
          </a:r>
        </a:p>
      </dsp:txBody>
      <dsp:txXfrm>
        <a:off x="2354580" y="1508106"/>
        <a:ext cx="9418321" cy="1421169"/>
      </dsp:txXfrm>
    </dsp:sp>
    <dsp:sp modelId="{418EEE20-A6D0-4CA4-A333-3B9C7168175F}">
      <dsp:nvSpPr>
        <dsp:cNvPr id="0" name=""/>
        <dsp:cNvSpPr/>
      </dsp:nvSpPr>
      <dsp:spPr>
        <a:xfrm>
          <a:off x="0" y="1490696"/>
          <a:ext cx="2354580" cy="1421169"/>
        </a:xfrm>
        <a:prstGeom prst="rect">
          <a:avLst/>
        </a:prstGeom>
        <a:blipFill rotWithShape="0">
          <a:blip xmlns:r="http://schemas.openxmlformats.org/officeDocument/2006/relationships" r:embed="rId1">
            <a:extLst>
              <a:ext uri="{28A0092B-C50C-407E-A947-70E740481C1C}">
                <a14:useLocalDpi xmlns:a14="http://schemas.microsoft.com/office/drawing/2010/main" val="0"/>
              </a:ext>
            </a:extLst>
          </a:blip>
          <a:srcRect/>
          <a:stretch>
            <a:fillRect/>
          </a:stretch>
        </a:blip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4597" tIns="140380" rIns="124597" bIns="140380" numCol="1" spcCol="1270" anchor="ctr" anchorCtr="0">
          <a:noAutofit/>
        </a:bodyPr>
        <a:lstStyle/>
        <a:p>
          <a:pPr lvl="0" algn="ctr" defTabSz="1244600">
            <a:lnSpc>
              <a:spcPct val="90000"/>
            </a:lnSpc>
            <a:spcBef>
              <a:spcPct val="0"/>
            </a:spcBef>
            <a:spcAft>
              <a:spcPct val="35000"/>
            </a:spcAft>
          </a:pPr>
          <a:endParaRPr lang="en-US" sz="2800" kern="1200" dirty="0"/>
        </a:p>
      </dsp:txBody>
      <dsp:txXfrm>
        <a:off x="0" y="1490696"/>
        <a:ext cx="2354580" cy="1421169"/>
      </dsp:txXfrm>
    </dsp:sp>
    <dsp:sp modelId="{C6B89B84-C18F-47A6-A131-B47C2BF3021C}">
      <dsp:nvSpPr>
        <dsp:cNvPr id="0" name=""/>
        <dsp:cNvSpPr/>
      </dsp:nvSpPr>
      <dsp:spPr>
        <a:xfrm>
          <a:off x="2354580" y="2971910"/>
          <a:ext cx="9418321" cy="1333625"/>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742" tIns="360977" rIns="182742" bIns="360977" numCol="1" spcCol="1270" anchor="ctr" anchorCtr="0">
          <a:noAutofit/>
        </a:bodyPr>
        <a:lstStyle/>
        <a:p>
          <a:pPr lvl="0" algn="l" defTabSz="1022350">
            <a:lnSpc>
              <a:spcPct val="90000"/>
            </a:lnSpc>
            <a:spcBef>
              <a:spcPct val="0"/>
            </a:spcBef>
            <a:spcAft>
              <a:spcPct val="35000"/>
            </a:spcAft>
          </a:pPr>
          <a:r>
            <a:rPr lang="en-US" sz="2300" kern="1200" dirty="0"/>
            <a:t>Be notified of non-highly qualified or out-of-field teachers at the school. </a:t>
          </a:r>
        </a:p>
      </dsp:txBody>
      <dsp:txXfrm>
        <a:off x="2354580" y="2971910"/>
        <a:ext cx="9418321" cy="1333625"/>
      </dsp:txXfrm>
    </dsp:sp>
    <dsp:sp modelId="{2976F985-A2C3-4C59-B8B1-C49C001F0CE6}">
      <dsp:nvSpPr>
        <dsp:cNvPr id="0" name=""/>
        <dsp:cNvSpPr/>
      </dsp:nvSpPr>
      <dsp:spPr>
        <a:xfrm>
          <a:off x="0" y="3014545"/>
          <a:ext cx="2354580" cy="1421169"/>
        </a:xfrm>
        <a:prstGeom prst="rect">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4597" tIns="140380" rIns="124597" bIns="140380" numCol="1" spcCol="1270" anchor="ctr" anchorCtr="0">
          <a:noAutofit/>
        </a:bodyPr>
        <a:lstStyle/>
        <a:p>
          <a:pPr lvl="0" algn="ctr" defTabSz="1244600">
            <a:lnSpc>
              <a:spcPct val="90000"/>
            </a:lnSpc>
            <a:spcBef>
              <a:spcPct val="0"/>
            </a:spcBef>
            <a:spcAft>
              <a:spcPct val="35000"/>
            </a:spcAft>
          </a:pPr>
          <a:r>
            <a:rPr lang="en-US" sz="2800" kern="1200"/>
            <a:t>Be</a:t>
          </a:r>
        </a:p>
      </dsp:txBody>
      <dsp:txXfrm>
        <a:off x="0" y="3014545"/>
        <a:ext cx="2354580" cy="1421169"/>
      </dsp:txXfrm>
    </dsp:sp>
    <dsp:sp modelId="{43479D59-0A6C-4FC2-972B-04822DD5D18A}">
      <dsp:nvSpPr>
        <dsp:cNvPr id="0" name=""/>
        <dsp:cNvSpPr/>
      </dsp:nvSpPr>
      <dsp:spPr>
        <a:xfrm>
          <a:off x="2363777" y="4393079"/>
          <a:ext cx="9409124" cy="1656870"/>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563" tIns="360977" rIns="182563" bIns="360977" numCol="1" spcCol="1270" anchor="ctr" anchorCtr="0">
          <a:noAutofit/>
        </a:bodyPr>
        <a:lstStyle/>
        <a:p>
          <a:pPr lvl="0" algn="l" defTabSz="1022350">
            <a:lnSpc>
              <a:spcPct val="90000"/>
            </a:lnSpc>
            <a:spcBef>
              <a:spcPct val="0"/>
            </a:spcBef>
            <a:spcAft>
              <a:spcPct val="35000"/>
            </a:spcAft>
          </a:pPr>
          <a:r>
            <a:rPr lang="en-US" sz="2300" kern="1200" dirty="0"/>
            <a:t>Be informed if your child is taught by a non-highly qualified teacher for four or more consecutive weeks.</a:t>
          </a:r>
        </a:p>
      </dsp:txBody>
      <dsp:txXfrm>
        <a:off x="2363777" y="4393079"/>
        <a:ext cx="9409124" cy="1656870"/>
      </dsp:txXfrm>
    </dsp:sp>
    <dsp:sp modelId="{9653E162-1CC2-459B-BC79-3404DE926644}">
      <dsp:nvSpPr>
        <dsp:cNvPr id="0" name=""/>
        <dsp:cNvSpPr/>
      </dsp:nvSpPr>
      <dsp:spPr>
        <a:xfrm>
          <a:off x="0" y="4638835"/>
          <a:ext cx="2352281" cy="1421169"/>
        </a:xfrm>
        <a:prstGeom prst="rect">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4475" tIns="140380" rIns="124475" bIns="140380" numCol="1" spcCol="1270" anchor="ctr" anchorCtr="0">
          <a:noAutofit/>
        </a:bodyPr>
        <a:lstStyle/>
        <a:p>
          <a:pPr lvl="0" algn="ctr" defTabSz="1244600">
            <a:lnSpc>
              <a:spcPct val="90000"/>
            </a:lnSpc>
            <a:spcBef>
              <a:spcPct val="0"/>
            </a:spcBef>
            <a:spcAft>
              <a:spcPct val="35000"/>
            </a:spcAft>
          </a:pPr>
          <a:r>
            <a:rPr lang="en-US" sz="2800" kern="1200"/>
            <a:t>Be</a:t>
          </a:r>
        </a:p>
      </dsp:txBody>
      <dsp:txXfrm>
        <a:off x="0" y="4638835"/>
        <a:ext cx="2352281" cy="142116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DC11F7-DDEC-4DD9-A98A-18F13BB2E942}">
      <dsp:nvSpPr>
        <dsp:cNvPr id="0" name=""/>
        <dsp:cNvSpPr/>
      </dsp:nvSpPr>
      <dsp:spPr>
        <a:xfrm>
          <a:off x="16792" y="1002030"/>
          <a:ext cx="3691325" cy="1107397"/>
        </a:xfrm>
        <a:prstGeom prst="chevron">
          <a:avLst>
            <a:gd name="adj" fmla="val 30000"/>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6733" tIns="136733" rIns="136733" bIns="136733" numCol="1" spcCol="1270" anchor="ctr" anchorCtr="0">
          <a:noAutofit/>
        </a:bodyPr>
        <a:lstStyle/>
        <a:p>
          <a:pPr lvl="0" algn="ctr" defTabSz="1244600">
            <a:lnSpc>
              <a:spcPct val="90000"/>
            </a:lnSpc>
            <a:spcBef>
              <a:spcPct val="0"/>
            </a:spcBef>
            <a:spcAft>
              <a:spcPct val="35000"/>
            </a:spcAft>
          </a:pPr>
          <a:r>
            <a:rPr lang="en-US" sz="2800" kern="1200"/>
            <a:t>School</a:t>
          </a:r>
        </a:p>
      </dsp:txBody>
      <dsp:txXfrm>
        <a:off x="349011" y="1002030"/>
        <a:ext cx="3026887" cy="1107397"/>
      </dsp:txXfrm>
    </dsp:sp>
    <dsp:sp modelId="{75119360-EB03-4559-AA8C-5F1DF5CA6066}">
      <dsp:nvSpPr>
        <dsp:cNvPr id="0" name=""/>
        <dsp:cNvSpPr/>
      </dsp:nvSpPr>
      <dsp:spPr>
        <a:xfrm>
          <a:off x="16792" y="2109428"/>
          <a:ext cx="3359106" cy="1898693"/>
        </a:xfrm>
        <a:prstGeom prst="rect">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5444" tIns="265444" rIns="265444" bIns="530888" numCol="1" spcCol="1270" anchor="t" anchorCtr="0">
          <a:noAutofit/>
        </a:bodyPr>
        <a:lstStyle/>
        <a:p>
          <a:pPr lvl="0" algn="l" defTabSz="889000">
            <a:lnSpc>
              <a:spcPct val="90000"/>
            </a:lnSpc>
            <a:spcBef>
              <a:spcPct val="0"/>
            </a:spcBef>
            <a:spcAft>
              <a:spcPct val="35000"/>
            </a:spcAft>
          </a:pPr>
          <a:r>
            <a:rPr lang="en-US" sz="2000" kern="1200"/>
            <a:t>School Improvement Plan (SIP)</a:t>
          </a:r>
        </a:p>
      </dsp:txBody>
      <dsp:txXfrm>
        <a:off x="16792" y="2109428"/>
        <a:ext cx="3359106" cy="1898693"/>
      </dsp:txXfrm>
    </dsp:sp>
    <dsp:sp modelId="{26C7581E-E338-471C-BC5B-24C9ADEE7665}">
      <dsp:nvSpPr>
        <dsp:cNvPr id="0" name=""/>
        <dsp:cNvSpPr/>
      </dsp:nvSpPr>
      <dsp:spPr>
        <a:xfrm>
          <a:off x="3635286" y="1002030"/>
          <a:ext cx="3691325" cy="1107397"/>
        </a:xfrm>
        <a:prstGeom prst="chevron">
          <a:avLst>
            <a:gd name="adj" fmla="val 30000"/>
          </a:avLst>
        </a:prstGeom>
        <a:solidFill>
          <a:schemeClr val="accent3">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6733" tIns="136733" rIns="136733" bIns="136733" numCol="1" spcCol="1270" anchor="ctr" anchorCtr="0">
          <a:noAutofit/>
        </a:bodyPr>
        <a:lstStyle/>
        <a:p>
          <a:pPr lvl="0" algn="ctr" defTabSz="1244600">
            <a:lnSpc>
              <a:spcPct val="90000"/>
            </a:lnSpc>
            <a:spcBef>
              <a:spcPct val="0"/>
            </a:spcBef>
            <a:spcAft>
              <a:spcPct val="35000"/>
            </a:spcAft>
          </a:pPr>
          <a:r>
            <a:rPr lang="en-US" sz="2800" kern="1200"/>
            <a:t>Title</a:t>
          </a:r>
        </a:p>
      </dsp:txBody>
      <dsp:txXfrm>
        <a:off x="3967505" y="1002030"/>
        <a:ext cx="3026887" cy="1107397"/>
      </dsp:txXfrm>
    </dsp:sp>
    <dsp:sp modelId="{7DC1DD98-98C5-473B-B525-A313979C44C9}">
      <dsp:nvSpPr>
        <dsp:cNvPr id="0" name=""/>
        <dsp:cNvSpPr/>
      </dsp:nvSpPr>
      <dsp:spPr>
        <a:xfrm>
          <a:off x="3635286" y="2109428"/>
          <a:ext cx="3359106" cy="1898693"/>
        </a:xfrm>
        <a:prstGeom prst="rect">
          <a:avLst/>
        </a:prstGeom>
        <a:solidFill>
          <a:schemeClr val="accent3">
            <a:tint val="40000"/>
            <a:alpha val="90000"/>
            <a:hueOff val="0"/>
            <a:satOff val="0"/>
            <a:lumOff val="0"/>
            <a:alphaOff val="0"/>
          </a:schemeClr>
        </a:solidFill>
        <a:ln w="15875"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5444" tIns="265444" rIns="265444" bIns="530888" numCol="1" spcCol="1270" anchor="t" anchorCtr="0">
          <a:noAutofit/>
        </a:bodyPr>
        <a:lstStyle/>
        <a:p>
          <a:pPr lvl="0" algn="l" defTabSz="889000">
            <a:lnSpc>
              <a:spcPct val="90000"/>
            </a:lnSpc>
            <a:spcBef>
              <a:spcPct val="0"/>
            </a:spcBef>
            <a:spcAft>
              <a:spcPct val="35000"/>
            </a:spcAft>
          </a:pPr>
          <a:r>
            <a:rPr lang="en-US" sz="2000" kern="1200"/>
            <a:t>Title I Schoolwide Plan </a:t>
          </a:r>
        </a:p>
      </dsp:txBody>
      <dsp:txXfrm>
        <a:off x="3635286" y="2109428"/>
        <a:ext cx="3359106" cy="1898693"/>
      </dsp:txXfrm>
    </dsp:sp>
    <dsp:sp modelId="{53F42B5F-20AB-48B6-B957-038A5A4732D8}">
      <dsp:nvSpPr>
        <dsp:cNvPr id="0" name=""/>
        <dsp:cNvSpPr/>
      </dsp:nvSpPr>
      <dsp:spPr>
        <a:xfrm>
          <a:off x="7253781" y="1002030"/>
          <a:ext cx="3691325" cy="1107397"/>
        </a:xfrm>
        <a:prstGeom prst="chevron">
          <a:avLst>
            <a:gd name="adj" fmla="val 30000"/>
          </a:avLst>
        </a:prstGeom>
        <a:solidFill>
          <a:schemeClr val="accent4">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6733" tIns="136733" rIns="136733" bIns="136733" numCol="1" spcCol="1270" anchor="ctr" anchorCtr="0">
          <a:noAutofit/>
        </a:bodyPr>
        <a:lstStyle/>
        <a:p>
          <a:pPr lvl="0" algn="ctr" defTabSz="1244600">
            <a:lnSpc>
              <a:spcPct val="90000"/>
            </a:lnSpc>
            <a:spcBef>
              <a:spcPct val="0"/>
            </a:spcBef>
            <a:spcAft>
              <a:spcPct val="35000"/>
            </a:spcAft>
          </a:pPr>
          <a:r>
            <a:rPr lang="en-US" sz="2800" kern="1200"/>
            <a:t>Parent</a:t>
          </a:r>
        </a:p>
      </dsp:txBody>
      <dsp:txXfrm>
        <a:off x="7586000" y="1002030"/>
        <a:ext cx="3026887" cy="1107397"/>
      </dsp:txXfrm>
    </dsp:sp>
    <dsp:sp modelId="{3E22C405-D2CB-4D36-B3E7-082F8DE61626}">
      <dsp:nvSpPr>
        <dsp:cNvPr id="0" name=""/>
        <dsp:cNvSpPr/>
      </dsp:nvSpPr>
      <dsp:spPr>
        <a:xfrm>
          <a:off x="7253781" y="2109428"/>
          <a:ext cx="3359106" cy="1898693"/>
        </a:xfrm>
        <a:prstGeom prst="rect">
          <a:avLst/>
        </a:prstGeom>
        <a:solidFill>
          <a:schemeClr val="accent4">
            <a:tint val="40000"/>
            <a:alpha val="90000"/>
            <a:hueOff val="0"/>
            <a:satOff val="0"/>
            <a:lumOff val="0"/>
            <a:alphaOff val="0"/>
          </a:schemeClr>
        </a:solidFill>
        <a:ln w="15875"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5444" tIns="265444" rIns="265444" bIns="530888" numCol="1" spcCol="1270" anchor="t" anchorCtr="0">
          <a:noAutofit/>
        </a:bodyPr>
        <a:lstStyle/>
        <a:p>
          <a:pPr lvl="0" algn="l" defTabSz="889000">
            <a:lnSpc>
              <a:spcPct val="90000"/>
            </a:lnSpc>
            <a:spcBef>
              <a:spcPct val="0"/>
            </a:spcBef>
            <a:spcAft>
              <a:spcPct val="35000"/>
            </a:spcAft>
          </a:pPr>
          <a:r>
            <a:rPr lang="en-US" sz="2000" kern="1200"/>
            <a:t>Parent and Family Engagement Plan </a:t>
          </a:r>
        </a:p>
      </dsp:txBody>
      <dsp:txXfrm>
        <a:off x="7253781" y="2109428"/>
        <a:ext cx="3359106" cy="1898693"/>
      </dsp:txXfrm>
    </dsp:sp>
    <dsp:sp modelId="{A529A2B3-B965-4E67-B388-B10057DCABDE}">
      <dsp:nvSpPr>
        <dsp:cNvPr id="0" name=""/>
        <dsp:cNvSpPr/>
      </dsp:nvSpPr>
      <dsp:spPr>
        <a:xfrm>
          <a:off x="10872276" y="1002030"/>
          <a:ext cx="3691325" cy="1107397"/>
        </a:xfrm>
        <a:prstGeom prst="chevron">
          <a:avLst>
            <a:gd name="adj" fmla="val 30000"/>
          </a:avLst>
        </a:prstGeom>
        <a:solidFill>
          <a:schemeClr val="accent5">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6733" tIns="136733" rIns="136733" bIns="136733" numCol="1" spcCol="1270" anchor="ctr" anchorCtr="0">
          <a:noAutofit/>
        </a:bodyPr>
        <a:lstStyle/>
        <a:p>
          <a:pPr lvl="0" algn="ctr" defTabSz="1244600">
            <a:lnSpc>
              <a:spcPct val="90000"/>
            </a:lnSpc>
            <a:spcBef>
              <a:spcPct val="0"/>
            </a:spcBef>
            <a:spcAft>
              <a:spcPct val="35000"/>
            </a:spcAft>
          </a:pPr>
          <a:r>
            <a:rPr lang="en-US" sz="2800" kern="1200"/>
            <a:t>School</a:t>
          </a:r>
        </a:p>
      </dsp:txBody>
      <dsp:txXfrm>
        <a:off x="11204495" y="1002030"/>
        <a:ext cx="3026887" cy="1107397"/>
      </dsp:txXfrm>
    </dsp:sp>
    <dsp:sp modelId="{75C7A10E-605F-470C-BEB3-29B17A64FD73}">
      <dsp:nvSpPr>
        <dsp:cNvPr id="0" name=""/>
        <dsp:cNvSpPr/>
      </dsp:nvSpPr>
      <dsp:spPr>
        <a:xfrm>
          <a:off x="10872276" y="2109428"/>
          <a:ext cx="3359106" cy="1898693"/>
        </a:xfrm>
        <a:prstGeom prst="rect">
          <a:avLst/>
        </a:prstGeom>
        <a:solidFill>
          <a:schemeClr val="accent5">
            <a:tint val="40000"/>
            <a:alpha val="90000"/>
            <a:hueOff val="0"/>
            <a:satOff val="0"/>
            <a:lumOff val="0"/>
            <a:alphaOff val="0"/>
          </a:schemeClr>
        </a:solidFill>
        <a:ln w="15875"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5444" tIns="265444" rIns="265444" bIns="530888" numCol="1" spcCol="1270" anchor="t" anchorCtr="0">
          <a:noAutofit/>
        </a:bodyPr>
        <a:lstStyle/>
        <a:p>
          <a:pPr lvl="0" algn="l" defTabSz="889000">
            <a:lnSpc>
              <a:spcPct val="90000"/>
            </a:lnSpc>
            <a:spcBef>
              <a:spcPct val="0"/>
            </a:spcBef>
            <a:spcAft>
              <a:spcPct val="35000"/>
            </a:spcAft>
          </a:pPr>
          <a:r>
            <a:rPr lang="en-US" sz="2000" kern="1200"/>
            <a:t>School-Parent-Student Compact</a:t>
          </a:r>
        </a:p>
      </dsp:txBody>
      <dsp:txXfrm>
        <a:off x="10872276" y="2109428"/>
        <a:ext cx="3359106" cy="1898693"/>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16/7/layout/VerticalHollowActionList">
  <dgm:title val="Vertical Hollow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solidFgAcc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6/7/layout/ChevronBlockProcess">
  <dgm:title val="Chevron Block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6"/>
      <dgm:constr type="h" for="des" forName="composite" op="equ"/>
      <dgm:constr type="w" for="ch" forName="composite" refType="w"/>
      <dgm:constr type="w" for="des" forName="parTx"/>
      <dgm:constr type="h" for="des" forName="parTx" op="equ"/>
      <dgm:constr type="w" for="des" forName="desTx"/>
      <dgm:constr type="primFontSz" for="des" forName="parTx" val="28"/>
      <dgm:constr type="primFontSz" for="des" forName="desTx" refType="primFontSz" refFor="des" refForName="parTx" op="lte" fact="0.75"/>
      <dgm:constr type="h" for="des" forName="desTx" op="equ"/>
      <dgm:constr type="w" for="ch" forName="space" refType="w" op="equ" fact="-0.005"/>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91"/>
              <dgm:constr type="t" for="ch" forName="desTx" refType="h" refFor="ch" refForName="parTx"/>
            </dgm:constrLst>
          </dgm:if>
          <dgm:else name="Name9">
            <dgm:constrLst>
              <dgm:constr type="l" for="ch" forName="parTx"/>
              <dgm:constr type="w" for="ch" forName="parTx" refType="w"/>
              <dgm:constr type="t" for="ch" forName="parTx"/>
              <dgm:constr type="l" for="ch" forName="desTx" refType="w" fact="0.09"/>
              <dgm:constr type="w" for="ch" forName="desTx" refType="w" refFor="ch" refForName="parTx" fact="0.91"/>
              <dgm:constr type="t" for="ch" forName="desTx" refType="h" refFor="ch" refForName="parTx"/>
            </dgm:constrLst>
          </dgm:else>
        </dgm:choose>
        <dgm:ruleLst>
          <dgm:rule type="h" val="INF" fact="NaN" max="NaN"/>
        </dgm:ruleLst>
        <dgm:layoutNode name="parTx" styleLbl="alignNode1">
          <dgm:varLst>
            <dgm:chMax val="0"/>
            <dgm:chPref val="0"/>
          </dgm:varLst>
          <dgm:alg type="tx"/>
          <dgm:choose name="Name10">
            <dgm:if name="Name11" func="var" arg="dir" op="equ" val="norm">
              <dgm:shape xmlns:r="http://schemas.openxmlformats.org/officeDocument/2006/relationships" type="chevron" r:blip="">
                <dgm:adjLst>
                  <dgm:adj idx="1" val="0.3"/>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3"/>
                <dgm:constr type="h"/>
                <dgm:constr type="tMarg" refType="w" fact="0.105"/>
                <dgm:constr type="bMarg" refType="w" fact="0.105"/>
                <dgm:constr type="lMarg" refType="w" fact="0.105"/>
                <dgm:constr type="rMarg" refType="w" fact="0.105"/>
              </dgm:constrLst>
            </dgm:if>
            <dgm:else name="Name15">
              <dgm:constrLst>
                <dgm:constr type="h" refType="w" op="lte" fact="0.3"/>
                <dgm:constr type="h"/>
                <dgm:constr type="tMarg" refType="w" fact="0.105"/>
                <dgm:constr type="bMarg" refType="w" fact="0.105"/>
                <dgm:constr type="lMarg" refType="w" fact="0.105"/>
                <dgm:constr type="rMarg" refType="w" fact="0.105"/>
              </dgm:constrLst>
            </dgm:else>
          </dgm:choose>
          <dgm:ruleLst>
            <dgm:rule type="h" val="INF" fact="NaN" max="NaN"/>
            <dgm:rule type="primFontSz" val="14" fact="NaN" max="NaN"/>
          </dgm:ruleLst>
        </dgm:layoutNode>
        <dgm:layoutNode name="desTx" styleLbl="alignAccFollowNode1">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primFontSz" val="20"/>
            <dgm:constr type="tMarg" refType="w" fact="0.224"/>
            <dgm:constr type="bMarg" refType="w" fact="0.448"/>
            <dgm:constr type="lMarg" refType="w" fact="0.224"/>
            <dgm:constr type="rMarg" refType="w" fact="0.224"/>
          </dgm:constrLst>
          <dgm:ruleLst>
            <dgm:rule type="h" val="INF" fact="NaN" max="NaN"/>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126550-BF8F-4131-BCC6-6F9DB1A164E5}" type="datetimeFigureOut">
              <a:rPr lang="en-US" smtClean="0"/>
              <a:t>9/22/2025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98B635-FF8A-4053-AF9A-C6460EA9B21C}" type="slidenum">
              <a:rPr lang="en-US" smtClean="0"/>
              <a:t>‹#›</a:t>
            </a:fld>
            <a:endParaRPr lang="en-US"/>
          </a:p>
        </p:txBody>
      </p:sp>
    </p:spTree>
    <p:extLst>
      <p:ext uri="{BB962C8B-B14F-4D97-AF65-F5344CB8AC3E}">
        <p14:creationId xmlns:p14="http://schemas.microsoft.com/office/powerpoint/2010/main" val="28657151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forms.office.com/r/r5daaMTENE/"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398B635-FF8A-4053-AF9A-C6460EA9B21C}" type="slidenum">
              <a:rPr lang="en-US" smtClean="0"/>
              <a:t>2</a:t>
            </a:fld>
            <a:endParaRPr lang="en-US"/>
          </a:p>
        </p:txBody>
      </p:sp>
    </p:spTree>
    <p:extLst>
      <p:ext uri="{BB962C8B-B14F-4D97-AF65-F5344CB8AC3E}">
        <p14:creationId xmlns:p14="http://schemas.microsoft.com/office/powerpoint/2010/main" val="5380377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All curriculum, instruction and assessments are based on student-centered expectations. </a:t>
            </a:r>
          </a:p>
        </p:txBody>
      </p:sp>
      <p:sp>
        <p:nvSpPr>
          <p:cNvPr id="4" name="Slide Number Placeholder 3"/>
          <p:cNvSpPr>
            <a:spLocks noGrp="1"/>
          </p:cNvSpPr>
          <p:nvPr>
            <p:ph type="sldNum" sz="quarter" idx="10"/>
          </p:nvPr>
        </p:nvSpPr>
        <p:spPr/>
        <p:txBody>
          <a:bodyPr lIns="93177" tIns="46589" rIns="93177" bIns="46589"/>
          <a:lstStyle/>
          <a:p>
            <a:pPr marL="0" marR="0" lvl="0" indent="0" algn="l" defTabSz="457200" rtl="0" eaLnBrk="1" fontAlgn="auto" latinLnBrk="0" hangingPunct="1">
              <a:lnSpc>
                <a:spcPct val="100000"/>
              </a:lnSpc>
              <a:spcBef>
                <a:spcPts val="0"/>
              </a:spcBef>
              <a:spcAft>
                <a:spcPts val="0"/>
              </a:spcAft>
              <a:buClrTx/>
              <a:buSzTx/>
              <a:buFontTx/>
              <a:buNone/>
              <a:tabLst/>
              <a:defRPr/>
            </a:pPr>
            <a:fld id="{313BE511-0B8B-4937-A477-10F91184C1C1}" type="slidenum">
              <a:rPr kumimoji="0" lang="en-US" sz="1800" b="0" i="0" u="none" strike="noStrike" kern="1200" cap="none" spc="0" normalizeH="0" baseline="0" noProof="0" smtClean="0">
                <a:ln>
                  <a:noFill/>
                </a:ln>
                <a:solidFill>
                  <a:srgbClr val="000000"/>
                </a:solidFill>
                <a:effectLst/>
                <a:uLnTx/>
                <a:uFillTx/>
                <a:latin typeface="Arial"/>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15</a:t>
            </a:fld>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513051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232943" indent="-232943"/>
            <a:r>
              <a:rPr lang="en-US" altLang="en-US" dirty="0">
                <a:latin typeface="Arial" panose="020B0604020202020204" pitchFamily="34" charset="0"/>
              </a:rPr>
              <a:t>This slide is optional if this will be discussed with classroom teacher </a:t>
            </a:r>
          </a:p>
          <a:p>
            <a:pPr marL="232943" indent="-232943"/>
            <a:r>
              <a:rPr lang="en-US" altLang="en-US" dirty="0">
                <a:latin typeface="Arial" panose="020B0604020202020204" pitchFamily="34" charset="0"/>
              </a:rPr>
              <a:t>School’s Curriculum</a:t>
            </a:r>
          </a:p>
          <a:p>
            <a:pPr marL="232943" indent="-232943"/>
            <a:r>
              <a:rPr lang="en-US" altLang="en-US" dirty="0">
                <a:latin typeface="Arial" panose="020B0604020202020204" pitchFamily="34" charset="0"/>
              </a:rPr>
              <a:t>Describe and explain the curriculum (Specific names of texts)</a:t>
            </a:r>
          </a:p>
          <a:p>
            <a:endParaRPr lang="en-US" dirty="0"/>
          </a:p>
        </p:txBody>
      </p:sp>
      <p:sp>
        <p:nvSpPr>
          <p:cNvPr id="4" name="Slide Number Placeholder 3"/>
          <p:cNvSpPr>
            <a:spLocks noGrp="1"/>
          </p:cNvSpPr>
          <p:nvPr>
            <p:ph type="sldNum" sz="quarter" idx="10"/>
          </p:nvPr>
        </p:nvSpPr>
        <p:spPr/>
        <p:txBody>
          <a:bodyPr lIns="93177" tIns="46589" rIns="93177" bIns="46589"/>
          <a:lstStyle/>
          <a:p>
            <a:pPr marL="0" marR="0" lvl="0" indent="0" algn="l" defTabSz="457200" rtl="0" eaLnBrk="1" fontAlgn="auto" latinLnBrk="0" hangingPunct="1">
              <a:lnSpc>
                <a:spcPct val="100000"/>
              </a:lnSpc>
              <a:spcBef>
                <a:spcPts val="0"/>
              </a:spcBef>
              <a:spcAft>
                <a:spcPts val="0"/>
              </a:spcAft>
              <a:buClrTx/>
              <a:buSzTx/>
              <a:buFontTx/>
              <a:buNone/>
              <a:tabLst/>
              <a:defRPr/>
            </a:pPr>
            <a:fld id="{313BE511-0B8B-4937-A477-10F91184C1C1}" type="slidenum">
              <a:rPr kumimoji="0" lang="en-US" sz="1800" b="0" i="0" u="none" strike="noStrike" kern="1200" cap="none" spc="0" normalizeH="0" baseline="0" noProof="0" smtClean="0">
                <a:ln>
                  <a:noFill/>
                </a:ln>
                <a:solidFill>
                  <a:srgbClr val="000000"/>
                </a:solidFill>
                <a:effectLst/>
                <a:uLnTx/>
                <a:uFillTx/>
                <a:latin typeface="Arial"/>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16</a:t>
            </a:fld>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0097230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p: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r>
              <a:rPr lang="en-US" dirty="0"/>
              <a:t>This slide is only required, if it applies. </a:t>
            </a: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35ed75ccf_028: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35ed75ccf_028: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465887" indent="-323533" defTabSz="931774">
              <a:defRPr/>
            </a:pPr>
            <a:r>
              <a:rPr lang="en-US" dirty="0"/>
              <a:t>Please add your PAC representative in slide and share with your Title I Specialist. </a:t>
            </a:r>
          </a:p>
          <a:p>
            <a:pPr marL="465887" indent="-323533" defTabSz="931774">
              <a:defRPr/>
            </a:pPr>
            <a:endParaRPr lang="en-US" dirty="0"/>
          </a:p>
          <a:p>
            <a:pPr marL="465887" indent="-323533" defTabSz="931774">
              <a:defRPr/>
            </a:pP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https://forms.office.com/r/r5daaMTENE\</a:t>
            </a:r>
            <a:endPar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endParaRPr>
          </a:p>
          <a:p>
            <a:pPr marL="465887" indent="-323533" defTabSz="931774">
              <a:defRPr/>
            </a:pPr>
            <a:endParaRPr lang="en-US" dirty="0"/>
          </a:p>
        </p:txBody>
      </p:sp>
    </p:spTree>
    <p:extLst>
      <p:ext uri="{BB962C8B-B14F-4D97-AF65-F5344CB8AC3E}">
        <p14:creationId xmlns:p14="http://schemas.microsoft.com/office/powerpoint/2010/main" val="17584236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insert the school contact information and the best way to reach out to the school. </a:t>
            </a:r>
          </a:p>
        </p:txBody>
      </p:sp>
    </p:spTree>
    <p:extLst>
      <p:ext uri="{BB962C8B-B14F-4D97-AF65-F5344CB8AC3E}">
        <p14:creationId xmlns:p14="http://schemas.microsoft.com/office/powerpoint/2010/main" val="21959645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35f391192_09: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35f391192_09: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398B635-FF8A-4053-AF9A-C6460EA9B21C}" type="slidenum">
              <a:rPr lang="en-US" smtClean="0"/>
              <a:t>3</a:t>
            </a:fld>
            <a:endParaRPr lang="en-US"/>
          </a:p>
        </p:txBody>
      </p:sp>
    </p:spTree>
    <p:extLst>
      <p:ext uri="{BB962C8B-B14F-4D97-AF65-F5344CB8AC3E}">
        <p14:creationId xmlns:p14="http://schemas.microsoft.com/office/powerpoint/2010/main" val="755443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398B635-FF8A-4053-AF9A-C6460EA9B21C}" type="slidenum">
              <a:rPr lang="en-US" smtClean="0"/>
              <a:t>4</a:t>
            </a:fld>
            <a:endParaRPr lang="en-US"/>
          </a:p>
        </p:txBody>
      </p:sp>
    </p:spTree>
    <p:extLst>
      <p:ext uri="{BB962C8B-B14F-4D97-AF65-F5344CB8AC3E}">
        <p14:creationId xmlns:p14="http://schemas.microsoft.com/office/powerpoint/2010/main" val="12751163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Arial" panose="020B0604020202020204" pitchFamily="34" charset="0"/>
              </a:rPr>
              <a:t>The Florida Department of Education receives funds from the federal government. Districts receive Title I funds from Department of Education, and the school district distributes these funds to schools based on the percentage of children eligible for free/reduced price lunch; however, students do not have to be from low-income families to receive help.  </a:t>
            </a:r>
          </a:p>
          <a:p>
            <a:endParaRPr lang="en-US" dirty="0"/>
          </a:p>
        </p:txBody>
      </p:sp>
      <p:sp>
        <p:nvSpPr>
          <p:cNvPr id="4" name="Slide Number Placeholder 3"/>
          <p:cNvSpPr>
            <a:spLocks noGrp="1"/>
          </p:cNvSpPr>
          <p:nvPr>
            <p:ph type="sldNum" sz="quarter" idx="5"/>
          </p:nvPr>
        </p:nvSpPr>
        <p:spPr/>
        <p:txBody>
          <a:bodyPr/>
          <a:lstStyle/>
          <a:p>
            <a:fld id="{C398B635-FF8A-4053-AF9A-C6460EA9B21C}" type="slidenum">
              <a:rPr lang="en-US" smtClean="0"/>
              <a:t>5</a:t>
            </a:fld>
            <a:endParaRPr lang="en-US"/>
          </a:p>
        </p:txBody>
      </p:sp>
    </p:spTree>
    <p:extLst>
      <p:ext uri="{BB962C8B-B14F-4D97-AF65-F5344CB8AC3E}">
        <p14:creationId xmlns:p14="http://schemas.microsoft.com/office/powerpoint/2010/main" val="17641772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Based on the FAST data and school grades, there is a lot to celebrate!!</a:t>
            </a:r>
          </a:p>
          <a:p>
            <a:r>
              <a:rPr lang="en-US" dirty="0"/>
              <a:t>How did your Title I Resources support or enhance the work that you were able to get done?</a:t>
            </a:r>
          </a:p>
          <a:p>
            <a:endParaRPr lang="en-US" dirty="0"/>
          </a:p>
        </p:txBody>
      </p:sp>
      <p:sp>
        <p:nvSpPr>
          <p:cNvPr id="4" name="Slide Number Placeholder 3"/>
          <p:cNvSpPr>
            <a:spLocks noGrp="1"/>
          </p:cNvSpPr>
          <p:nvPr>
            <p:ph type="sldNum" sz="quarter" idx="5"/>
          </p:nvPr>
        </p:nvSpPr>
        <p:spPr/>
        <p:txBody>
          <a:bodyPr/>
          <a:lstStyle/>
          <a:p>
            <a:fld id="{C398B635-FF8A-4053-AF9A-C6460EA9B21C}" type="slidenum">
              <a:rPr lang="en-US" smtClean="0"/>
              <a:t>7</a:t>
            </a:fld>
            <a:endParaRPr lang="en-US"/>
          </a:p>
        </p:txBody>
      </p:sp>
    </p:spTree>
    <p:extLst>
      <p:ext uri="{BB962C8B-B14F-4D97-AF65-F5344CB8AC3E}">
        <p14:creationId xmlns:p14="http://schemas.microsoft.com/office/powerpoint/2010/main" val="22104665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lIns="93177" tIns="46589" rIns="93177" bIns="46589"/>
          <a:lstStyle/>
          <a:p>
            <a:pPr marL="0" marR="0" lvl="0" indent="0" algn="l" defTabSz="457200" rtl="0" eaLnBrk="1" fontAlgn="auto" latinLnBrk="0" hangingPunct="1">
              <a:lnSpc>
                <a:spcPct val="100000"/>
              </a:lnSpc>
              <a:spcBef>
                <a:spcPts val="0"/>
              </a:spcBef>
              <a:spcAft>
                <a:spcPts val="0"/>
              </a:spcAft>
              <a:buClrTx/>
              <a:buSzTx/>
              <a:buFontTx/>
              <a:buNone/>
              <a:tabLst/>
              <a:defRPr/>
            </a:pPr>
            <a:fld id="{313BE511-0B8B-4937-A477-10F91184C1C1}" type="slidenum">
              <a:rPr kumimoji="0" lang="en-US" sz="1800" b="0" i="0" u="none" strike="noStrike" kern="1200" cap="none" spc="0" normalizeH="0" baseline="0" noProof="0" smtClean="0">
                <a:ln>
                  <a:noFill/>
                </a:ln>
                <a:solidFill>
                  <a:srgbClr val="000000"/>
                </a:solidFill>
                <a:effectLst/>
                <a:uLnTx/>
                <a:uFillTx/>
                <a:latin typeface="Arial"/>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9</a:t>
            </a:fld>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1695620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chemeClr val="accent3"/>
              </a:buClr>
              <a:buSzPts val="1400"/>
              <a:buFont typeface="Arial"/>
              <a:buNone/>
              <a:tabLst/>
              <a:defRPr/>
            </a:pPr>
            <a:r>
              <a:rPr lang="en-US" sz="1100"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As a Title I parent you have the right to be involved in the development of the following plans and documents for our school which can be found on our website (insert website) to view as well as in the Parent Station located </a:t>
            </a:r>
            <a:r>
              <a:rPr lang="en-US" sz="1100" dirty="0">
                <a:solidFill>
                  <a:schemeClr val="accent3"/>
                </a:solidFill>
                <a:latin typeface="Nirmala UI Semilight" panose="020B0402040204020203" pitchFamily="34" charset="0"/>
                <a:ea typeface="Nirmala UI Semilight" panose="020B0402040204020203" pitchFamily="34" charset="0"/>
                <a:cs typeface="Nirmala UI Semilight" panose="020B0402040204020203" pitchFamily="34" charset="0"/>
              </a:rPr>
              <a:t>(insert location here)</a:t>
            </a:r>
            <a:r>
              <a:rPr lang="en-US" sz="1100"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 </a:t>
            </a:r>
          </a:p>
          <a:p>
            <a:pPr marL="0" indent="0">
              <a:buClr>
                <a:schemeClr val="accent3"/>
              </a:buClr>
              <a:buNone/>
              <a:defRPr/>
            </a:pPr>
            <a:endParaRPr lang="en-US"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endParaRPr>
          </a:p>
          <a:p>
            <a:pPr marL="0" indent="0">
              <a:buClr>
                <a:schemeClr val="accent3"/>
              </a:buClr>
              <a:buNone/>
              <a:defRPr/>
            </a:pPr>
            <a:r>
              <a:rPr lang="en-US"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Our school’s Title I Parent Station is located </a:t>
            </a:r>
            <a:r>
              <a:rPr lang="en-US" dirty="0">
                <a:solidFill>
                  <a:srgbClr val="FF0000"/>
                </a:solidFill>
                <a:latin typeface="Nirmala UI Semilight" panose="020B0402040204020203" pitchFamily="34" charset="0"/>
                <a:ea typeface="Nirmala UI Semilight" panose="020B0402040204020203" pitchFamily="34" charset="0"/>
                <a:cs typeface="Nirmala UI Semilight" panose="020B0402040204020203" pitchFamily="34" charset="0"/>
              </a:rPr>
              <a:t>(insert location or photo of Title I Parent Station (front office and on the webpage). Please include photo as part of the evidence monitoring. </a:t>
            </a:r>
          </a:p>
          <a:p>
            <a:pPr marL="0" indent="0">
              <a:buClr>
                <a:schemeClr val="accent3"/>
              </a:buClr>
              <a:buNone/>
              <a:defRPr/>
            </a:pPr>
            <a:endParaRPr lang="en-US" dirty="0">
              <a:solidFill>
                <a:srgbClr val="FF0000"/>
              </a:solidFill>
              <a:latin typeface="Nirmala UI Semilight" panose="020B0402040204020203" pitchFamily="34" charset="0"/>
              <a:ea typeface="Nirmala UI Semilight" panose="020B0402040204020203" pitchFamily="34" charset="0"/>
              <a:cs typeface="Nirmala UI Semilight" panose="020B0402040204020203" pitchFamily="34" charset="0"/>
            </a:endParaRPr>
          </a:p>
          <a:p>
            <a:pPr marL="0" indent="0">
              <a:buClr>
                <a:schemeClr val="accent3"/>
              </a:buClr>
              <a:buNone/>
              <a:defRPr/>
            </a:pPr>
            <a:r>
              <a:rPr lang="en-US"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You will find a copy of our School Improvement Plan, Title I Schoolwide Plan, School’s PFEP, the School District’s PFEP, Parent’s Right to Know Memo, Upcoming Events, Compact, </a:t>
            </a:r>
            <a:r>
              <a:rPr lang="en-US" dirty="0">
                <a:solidFill>
                  <a:srgbClr val="FF0000"/>
                </a:solidFill>
                <a:latin typeface="Nirmala UI Semilight" panose="020B0402040204020203" pitchFamily="34" charset="0"/>
                <a:ea typeface="Nirmala UI Semilight" panose="020B0402040204020203" pitchFamily="34" charset="0"/>
                <a:cs typeface="Nirmala UI Semilight" panose="020B0402040204020203" pitchFamily="34" charset="0"/>
              </a:rPr>
              <a:t>(insert other documents at your station)</a:t>
            </a:r>
          </a:p>
          <a:p>
            <a:pPr marL="0" indent="0">
              <a:buClr>
                <a:schemeClr val="accent3"/>
              </a:buClr>
              <a:buNone/>
              <a:defRPr/>
            </a:pPr>
            <a:endParaRPr lang="en-US" dirty="0">
              <a:solidFill>
                <a:srgbClr val="FF0000"/>
              </a:solidFill>
              <a:latin typeface="Nirmala UI Semilight" panose="020B0402040204020203" pitchFamily="34" charset="0"/>
              <a:ea typeface="Nirmala UI Semilight" panose="020B0402040204020203" pitchFamily="34" charset="0"/>
              <a:cs typeface="Nirmala UI Semilight" panose="020B0402040204020203" pitchFamily="34" charset="0"/>
            </a:endParaRPr>
          </a:p>
          <a:p>
            <a:pPr marL="0" marR="0" lvl="0" indent="0" algn="l" defTabSz="914400" rtl="0" eaLnBrk="1" fontAlgn="auto" latinLnBrk="0" hangingPunct="1">
              <a:lnSpc>
                <a:spcPct val="100000"/>
              </a:lnSpc>
              <a:spcBef>
                <a:spcPts val="0"/>
              </a:spcBef>
              <a:spcAft>
                <a:spcPts val="0"/>
              </a:spcAft>
              <a:buClr>
                <a:schemeClr val="accent3"/>
              </a:buClr>
              <a:buSzPts val="1400"/>
              <a:buFont typeface="Arial"/>
              <a:buNone/>
              <a:tabLst/>
              <a:defRPr/>
            </a:pPr>
            <a:r>
              <a:rPr lang="en-US" b="1" dirty="0">
                <a:latin typeface="Nirmala UI Semilight" panose="020B0402040204020203" pitchFamily="34" charset="0"/>
                <a:ea typeface="Nirmala UI Semilight" panose="020B0402040204020203" pitchFamily="34" charset="0"/>
                <a:cs typeface="Nirmala UI Semilight" panose="020B0402040204020203" pitchFamily="34" charset="0"/>
              </a:rPr>
              <a:t>School Improvement Plan (SIP)</a:t>
            </a:r>
            <a:endParaRPr lang="en-US" b="1" dirty="0">
              <a:solidFill>
                <a:schemeClr val="bg1"/>
              </a:solidFill>
              <a:latin typeface="Nirmala UI Semilight" panose="020B0402040204020203" pitchFamily="34" charset="0"/>
              <a:ea typeface="Nirmala UI Semilight" panose="020B0402040204020203" pitchFamily="34" charset="0"/>
              <a:cs typeface="Nirmala UI Semilight" panose="020B0402040204020203" pitchFamily="34" charset="0"/>
            </a:endParaRPr>
          </a:p>
          <a:p>
            <a:pPr marL="0" marR="0" lvl="0" indent="0" algn="l" defTabSz="914400" rtl="0" eaLnBrk="1" fontAlgn="auto" latinLnBrk="0" hangingPunct="1">
              <a:lnSpc>
                <a:spcPct val="100000"/>
              </a:lnSpc>
              <a:spcBef>
                <a:spcPts val="0"/>
              </a:spcBef>
              <a:spcAft>
                <a:spcPts val="0"/>
              </a:spcAft>
              <a:buClr>
                <a:schemeClr val="accent3"/>
              </a:buClr>
              <a:buSzPts val="1400"/>
              <a:buFont typeface="Arial"/>
              <a:buNone/>
              <a:tabLst/>
              <a:defRPr/>
            </a:pPr>
            <a:endParaRPr lang="en-US" b="1" dirty="0">
              <a:solidFill>
                <a:schemeClr val="bg1"/>
              </a:solidFill>
              <a:latin typeface="Nirmala UI Semilight" panose="020B0402040204020203" pitchFamily="34" charset="0"/>
              <a:ea typeface="Nirmala UI Semilight" panose="020B0402040204020203" pitchFamily="34" charset="0"/>
              <a:cs typeface="Nirmala UI Semilight" panose="020B0402040204020203" pitchFamily="34" charset="0"/>
            </a:endParaRPr>
          </a:p>
          <a:p>
            <a:pPr marL="0" marR="0" lvl="0" indent="0" algn="l" defTabSz="914400" rtl="0" eaLnBrk="1" fontAlgn="auto" latinLnBrk="0" hangingPunct="1">
              <a:lnSpc>
                <a:spcPct val="100000"/>
              </a:lnSpc>
              <a:spcBef>
                <a:spcPts val="0"/>
              </a:spcBef>
              <a:spcAft>
                <a:spcPts val="0"/>
              </a:spcAft>
              <a:buClr>
                <a:schemeClr val="accent3"/>
              </a:buClr>
              <a:buSzPts val="1400"/>
              <a:buFont typeface="Arial"/>
              <a:buNone/>
              <a:tabLst/>
              <a:defRPr/>
            </a:pPr>
            <a:r>
              <a:rPr lang="en-US" dirty="0">
                <a:latin typeface="Nirmala UI Semilight" panose="020B0402040204020203" pitchFamily="34" charset="0"/>
                <a:ea typeface="Nirmala UI Semilight" panose="020B0402040204020203" pitchFamily="34" charset="0"/>
                <a:cs typeface="Nirmala UI Semilight" panose="020B0402040204020203" pitchFamily="34" charset="0"/>
              </a:rPr>
              <a:t>Parent and Family Engagement Plan </a:t>
            </a:r>
          </a:p>
          <a:p>
            <a:pPr marL="0" marR="0" lvl="0" indent="0" algn="l" defTabSz="914400" rtl="0" eaLnBrk="1" fontAlgn="auto" latinLnBrk="0" hangingPunct="1">
              <a:lnSpc>
                <a:spcPct val="100000"/>
              </a:lnSpc>
              <a:spcBef>
                <a:spcPts val="0"/>
              </a:spcBef>
              <a:spcAft>
                <a:spcPts val="0"/>
              </a:spcAft>
              <a:buClr>
                <a:schemeClr val="accent3"/>
              </a:buClr>
              <a:buSzPts val="1400"/>
              <a:buFont typeface="Arial"/>
              <a:buNone/>
              <a:tabLst/>
              <a:defRPr/>
            </a:pPr>
            <a:endParaRPr lang="en-US" b="1" dirty="0">
              <a:solidFill>
                <a:schemeClr val="bg1"/>
              </a:solidFill>
              <a:latin typeface="Nirmala UI Semilight" panose="020B0402040204020203" pitchFamily="34" charset="0"/>
              <a:ea typeface="Nirmala UI Semilight" panose="020B0402040204020203" pitchFamily="34" charset="0"/>
              <a:cs typeface="Nirmala UI Semilight" panose="020B0402040204020203" pitchFamily="34" charset="0"/>
            </a:endParaRPr>
          </a:p>
          <a:p>
            <a:pPr marL="0" marR="0" lvl="0" indent="0" algn="l" defTabSz="914400" rtl="0" eaLnBrk="1" fontAlgn="auto" latinLnBrk="0" hangingPunct="1">
              <a:lnSpc>
                <a:spcPct val="100000"/>
              </a:lnSpc>
              <a:spcBef>
                <a:spcPts val="0"/>
              </a:spcBef>
              <a:spcAft>
                <a:spcPts val="0"/>
              </a:spcAft>
              <a:buClr>
                <a:schemeClr val="accent3"/>
              </a:buClr>
              <a:buSzPts val="1400"/>
              <a:buFont typeface="Arial"/>
              <a:buNone/>
              <a:tabLst/>
              <a:defRPr/>
            </a:pPr>
            <a:r>
              <a:rPr lang="en-US" dirty="0">
                <a:latin typeface="Nirmala UI Semilight" panose="020B0402040204020203" pitchFamily="34" charset="0"/>
                <a:ea typeface="Nirmala UI Semilight" panose="020B0402040204020203" pitchFamily="34" charset="0"/>
                <a:cs typeface="Nirmala UI Semilight" panose="020B0402040204020203" pitchFamily="34" charset="0"/>
              </a:rPr>
              <a:t>Title I Schoolwide Plan </a:t>
            </a:r>
          </a:p>
          <a:p>
            <a:pPr marL="0" marR="0" lvl="0" indent="0" algn="l" defTabSz="914400" rtl="0" eaLnBrk="1" fontAlgn="auto" latinLnBrk="0" hangingPunct="1">
              <a:lnSpc>
                <a:spcPct val="100000"/>
              </a:lnSpc>
              <a:spcBef>
                <a:spcPts val="0"/>
              </a:spcBef>
              <a:spcAft>
                <a:spcPts val="0"/>
              </a:spcAft>
              <a:buClr>
                <a:schemeClr val="accent3"/>
              </a:buClr>
              <a:buSzPts val="1400"/>
              <a:buFont typeface="Arial"/>
              <a:buNone/>
              <a:tabLst/>
              <a:defRPr/>
            </a:pPr>
            <a:endParaRPr lang="en-US" dirty="0">
              <a:latin typeface="Nirmala UI Semilight" panose="020B0402040204020203" pitchFamily="34" charset="0"/>
              <a:ea typeface="Nirmala UI Semilight" panose="020B0402040204020203" pitchFamily="34" charset="0"/>
              <a:cs typeface="Nirmala UI Semilight" panose="020B0402040204020203" pitchFamily="34" charset="0"/>
            </a:endParaRPr>
          </a:p>
          <a:p>
            <a:pPr marL="0" marR="0" lvl="0" indent="0" algn="l" defTabSz="914400" rtl="0" eaLnBrk="1" fontAlgn="auto" latinLnBrk="0" hangingPunct="1">
              <a:lnSpc>
                <a:spcPct val="100000"/>
              </a:lnSpc>
              <a:spcBef>
                <a:spcPts val="0"/>
              </a:spcBef>
              <a:spcAft>
                <a:spcPts val="0"/>
              </a:spcAft>
              <a:buClr>
                <a:schemeClr val="accent3"/>
              </a:buClr>
              <a:buSzPts val="1400"/>
              <a:buFont typeface="Arial"/>
              <a:buNone/>
              <a:tabLst/>
              <a:defRPr/>
            </a:pPr>
            <a:r>
              <a:rPr lang="en-US" dirty="0">
                <a:latin typeface="Nirmala UI Semilight" panose="020B0402040204020203" pitchFamily="34" charset="0"/>
                <a:ea typeface="Nirmala UI Semilight" panose="020B0402040204020203" pitchFamily="34" charset="0"/>
                <a:cs typeface="Nirmala UI Semilight" panose="020B0402040204020203" pitchFamily="34" charset="0"/>
              </a:rPr>
              <a:t>School-Parent-Student Compact</a:t>
            </a:r>
          </a:p>
          <a:p>
            <a:pPr marL="0" marR="0" lvl="0" indent="0" algn="l" defTabSz="914400" rtl="0" eaLnBrk="1" fontAlgn="auto" latinLnBrk="0" hangingPunct="1">
              <a:lnSpc>
                <a:spcPct val="100000"/>
              </a:lnSpc>
              <a:spcBef>
                <a:spcPts val="0"/>
              </a:spcBef>
              <a:spcAft>
                <a:spcPts val="0"/>
              </a:spcAft>
              <a:buClr>
                <a:schemeClr val="accent3"/>
              </a:buClr>
              <a:buSzPts val="1400"/>
              <a:buFont typeface="Arial"/>
              <a:buNone/>
              <a:tabLst/>
              <a:defRPr/>
            </a:pPr>
            <a:endParaRPr lang="en-US" dirty="0">
              <a:latin typeface="Nirmala UI Semilight" panose="020B0402040204020203" pitchFamily="34" charset="0"/>
              <a:ea typeface="Nirmala UI Semilight" panose="020B0402040204020203" pitchFamily="34" charset="0"/>
              <a:cs typeface="Nirmala UI Semilight" panose="020B0402040204020203" pitchFamily="34" charset="0"/>
            </a:endParaRPr>
          </a:p>
          <a:p>
            <a:pPr marL="0" marR="0" lvl="0" indent="0" algn="l" defTabSz="914400" rtl="0" eaLnBrk="1" fontAlgn="auto" latinLnBrk="0" hangingPunct="1">
              <a:lnSpc>
                <a:spcPct val="100000"/>
              </a:lnSpc>
              <a:spcBef>
                <a:spcPts val="0"/>
              </a:spcBef>
              <a:spcAft>
                <a:spcPts val="0"/>
              </a:spcAft>
              <a:buClr>
                <a:schemeClr val="accent3"/>
              </a:buClr>
              <a:buSzPts val="1400"/>
              <a:buFont typeface="Arial"/>
              <a:buNone/>
              <a:tabLst/>
              <a:defRPr/>
            </a:pPr>
            <a:endParaRPr lang="en-US" b="1" dirty="0">
              <a:solidFill>
                <a:schemeClr val="bg1"/>
              </a:solidFill>
              <a:latin typeface="Nirmala UI Semilight" panose="020B0402040204020203" pitchFamily="34" charset="0"/>
              <a:ea typeface="Nirmala UI Semilight" panose="020B0402040204020203" pitchFamily="34" charset="0"/>
              <a:cs typeface="Nirmala UI Semilight" panose="020B0402040204020203" pitchFamily="34" charset="0"/>
            </a:endParaRPr>
          </a:p>
          <a:p>
            <a:pPr marL="0" indent="0">
              <a:buClr>
                <a:schemeClr val="accent3"/>
              </a:buClr>
              <a:buNone/>
              <a:defRPr/>
            </a:pPr>
            <a:endParaRPr lang="en-US" dirty="0">
              <a:solidFill>
                <a:srgbClr val="FF0000"/>
              </a:solidFill>
              <a:latin typeface="Nirmala UI Semilight" panose="020B0402040204020203" pitchFamily="34" charset="0"/>
              <a:ea typeface="Nirmala UI Semilight" panose="020B0402040204020203" pitchFamily="34" charset="0"/>
              <a:cs typeface="Nirmala UI Semilight" panose="020B0402040204020203" pitchFamily="34" charset="0"/>
            </a:endParaRPr>
          </a:p>
        </p:txBody>
      </p:sp>
    </p:spTree>
    <p:extLst>
      <p:ext uri="{BB962C8B-B14F-4D97-AF65-F5344CB8AC3E}">
        <p14:creationId xmlns:p14="http://schemas.microsoft.com/office/powerpoint/2010/main" val="13008642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n-US" dirty="0"/>
              <a:t>At the elementary level, school compacts are used as a progress monitoring tool through the year during parent teacher conferences.</a:t>
            </a:r>
          </a:p>
          <a:p>
            <a:endParaRPr lang="en-US" dirty="0"/>
          </a:p>
        </p:txBody>
      </p:sp>
    </p:spTree>
    <p:extLst>
      <p:ext uri="{BB962C8B-B14F-4D97-AF65-F5344CB8AC3E}">
        <p14:creationId xmlns:p14="http://schemas.microsoft.com/office/powerpoint/2010/main" val="10555479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altLang="en-US" dirty="0">
                <a:latin typeface="Arial" panose="020B0604020202020204" pitchFamily="34" charset="0"/>
              </a:rPr>
              <a:t>Provide information on the specific committees that parents can be involved. Include the purpose, date and time of meetings. </a:t>
            </a:r>
          </a:p>
          <a:p>
            <a:r>
              <a:rPr lang="en-US" altLang="en-US" dirty="0">
                <a:latin typeface="Arial" panose="020B0604020202020204" pitchFamily="34" charset="0"/>
              </a:rPr>
              <a:t>Explain the PFEP and its purpose. </a:t>
            </a:r>
          </a:p>
          <a:p>
            <a:r>
              <a:rPr lang="en-US"/>
              <a:t>Consider the evidence related Title I Crate, Sample of Evidence, </a:t>
            </a:r>
            <a:endParaRPr lang="en-US" dirty="0"/>
          </a:p>
        </p:txBody>
      </p:sp>
    </p:spTree>
    <p:extLst>
      <p:ext uri="{BB962C8B-B14F-4D97-AF65-F5344CB8AC3E}">
        <p14:creationId xmlns:p14="http://schemas.microsoft.com/office/powerpoint/2010/main" val="11074961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1"/>
            <a:ext cx="18288000" cy="685800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2" y="1"/>
            <a:ext cx="18288000" cy="6858002"/>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5800" y="7440206"/>
            <a:ext cx="11658600" cy="2194560"/>
          </a:xfrm>
        </p:spPr>
        <p:txBody>
          <a:bodyPr anchor="ctr">
            <a:normAutofit/>
          </a:bodyPr>
          <a:lstStyle>
            <a:lvl1pPr algn="r">
              <a:defRPr sz="7500" spc="300" baseline="0"/>
            </a:lvl1pPr>
          </a:lstStyle>
          <a:p>
            <a:r>
              <a:rPr lang="en-US"/>
              <a:t>Click to edit Master title style</a:t>
            </a:r>
            <a:endParaRPr lang="en-US" dirty="0"/>
          </a:p>
        </p:txBody>
      </p:sp>
      <p:sp>
        <p:nvSpPr>
          <p:cNvPr id="3" name="Subtitle 2"/>
          <p:cNvSpPr>
            <a:spLocks noGrp="1"/>
          </p:cNvSpPr>
          <p:nvPr>
            <p:ph type="subTitle" idx="1"/>
          </p:nvPr>
        </p:nvSpPr>
        <p:spPr>
          <a:xfrm>
            <a:off x="12915900" y="7440206"/>
            <a:ext cx="4800600" cy="2194560"/>
          </a:xfrm>
        </p:spPr>
        <p:txBody>
          <a:bodyPr lIns="91440" rIns="91440" anchor="ctr">
            <a:normAutofit/>
          </a:bodyPr>
          <a:lstStyle>
            <a:lvl1pPr marL="0" indent="0" algn="l">
              <a:lnSpc>
                <a:spcPct val="100000"/>
              </a:lnSpc>
              <a:spcBef>
                <a:spcPts val="0"/>
              </a:spcBef>
              <a:buNone/>
              <a:defRPr sz="2700">
                <a:solidFill>
                  <a:schemeClr val="tx1">
                    <a:lumMod val="95000"/>
                    <a:lumOff val="5000"/>
                  </a:schemeClr>
                </a:solidFill>
              </a:defRPr>
            </a:lvl1pPr>
            <a:lvl2pPr marL="685800" indent="0" algn="ctr">
              <a:buNone/>
              <a:defRPr sz="2700"/>
            </a:lvl2pPr>
            <a:lvl3pPr marL="1371600" indent="0" algn="ctr">
              <a:buNone/>
              <a:defRPr sz="2700"/>
            </a:lvl3pPr>
            <a:lvl4pPr marL="2057400" indent="0" algn="ctr">
              <a:buNone/>
              <a:defRPr sz="2700"/>
            </a:lvl4pPr>
            <a:lvl5pPr marL="2743200" indent="0" algn="ctr">
              <a:buNone/>
              <a:defRPr sz="2700"/>
            </a:lvl5pPr>
            <a:lvl6pPr marL="3429000" indent="0" algn="ctr">
              <a:buNone/>
              <a:defRPr sz="2700"/>
            </a:lvl6pPr>
            <a:lvl7pPr marL="4114800" indent="0" algn="ctr">
              <a:buNone/>
              <a:defRPr sz="2700"/>
            </a:lvl7pPr>
            <a:lvl8pPr marL="4800600" indent="0" algn="ctr">
              <a:buNone/>
              <a:defRPr sz="2700"/>
            </a:lvl8pPr>
            <a:lvl9pPr marL="5486400" indent="0" algn="ctr">
              <a:buNone/>
              <a:defRPr sz="27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lgn="r"/>
            <a:fld id="{00000000-1234-1234-1234-123412341234}" type="slidenum">
              <a:rPr lang="en" smtClean="0"/>
              <a:pPr algn="r"/>
              <a:t>‹#›</a:t>
            </a:fld>
            <a:endParaRPr lang="en"/>
          </a:p>
        </p:txBody>
      </p:sp>
      <p:cxnSp>
        <p:nvCxnSpPr>
          <p:cNvPr id="8" name="Straight Connector 7"/>
          <p:cNvCxnSpPr/>
          <p:nvPr/>
        </p:nvCxnSpPr>
        <p:spPr>
          <a:xfrm flipV="1">
            <a:off x="12580264" y="7896160"/>
            <a:ext cx="0" cy="13716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36250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extLst>
      <p:ext uri="{BB962C8B-B14F-4D97-AF65-F5344CB8AC3E}">
        <p14:creationId xmlns:p14="http://schemas.microsoft.com/office/powerpoint/2010/main" val="20345872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1"/>
            <a:ext cx="18288000" cy="6858002"/>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2" y="1"/>
            <a:ext cx="18288000" cy="6858002"/>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5800" y="7440206"/>
            <a:ext cx="11658600" cy="2194560"/>
          </a:xfrm>
        </p:spPr>
        <p:txBody>
          <a:bodyPr anchor="ctr">
            <a:normAutofit/>
          </a:bodyPr>
          <a:lstStyle>
            <a:lvl1pPr algn="r">
              <a:defRPr sz="7500" b="0" spc="300" baseline="0"/>
            </a:lvl1pPr>
          </a:lstStyle>
          <a:p>
            <a:r>
              <a:rPr lang="en-US"/>
              <a:t>Click to edit Master title style</a:t>
            </a:r>
            <a:endParaRPr lang="en-US" dirty="0"/>
          </a:p>
        </p:txBody>
      </p:sp>
      <p:sp>
        <p:nvSpPr>
          <p:cNvPr id="3" name="Text Placeholder 2"/>
          <p:cNvSpPr>
            <a:spLocks noGrp="1"/>
          </p:cNvSpPr>
          <p:nvPr>
            <p:ph type="body" idx="1"/>
          </p:nvPr>
        </p:nvSpPr>
        <p:spPr>
          <a:xfrm>
            <a:off x="12915900" y="7440206"/>
            <a:ext cx="4800600" cy="2194560"/>
          </a:xfrm>
        </p:spPr>
        <p:txBody>
          <a:bodyPr lIns="91440" rIns="91440" anchor="ctr">
            <a:normAutofit/>
          </a:bodyPr>
          <a:lstStyle>
            <a:lvl1pPr marL="0" indent="0">
              <a:lnSpc>
                <a:spcPct val="100000"/>
              </a:lnSpc>
              <a:spcBef>
                <a:spcPts val="0"/>
              </a:spcBef>
              <a:buNone/>
              <a:defRPr sz="2700">
                <a:solidFill>
                  <a:schemeClr val="tx1">
                    <a:lumMod val="95000"/>
                    <a:lumOff val="5000"/>
                  </a:schemeClr>
                </a:solidFill>
              </a:defRPr>
            </a:lvl1pPr>
            <a:lvl2pPr marL="685800" indent="0">
              <a:buNone/>
              <a:defRPr sz="2700">
                <a:solidFill>
                  <a:schemeClr val="tx1">
                    <a:tint val="75000"/>
                  </a:schemeClr>
                </a:solidFill>
              </a:defRPr>
            </a:lvl2pPr>
            <a:lvl3pPr marL="1371600" indent="0">
              <a:buNone/>
              <a:defRPr sz="2400">
                <a:solidFill>
                  <a:schemeClr val="tx1">
                    <a:tint val="75000"/>
                  </a:schemeClr>
                </a:solidFill>
              </a:defRPr>
            </a:lvl3pPr>
            <a:lvl4pPr marL="2057400" indent="0">
              <a:buNone/>
              <a:defRPr sz="2100">
                <a:solidFill>
                  <a:schemeClr val="tx1">
                    <a:tint val="75000"/>
                  </a:schemeClr>
                </a:solidFill>
              </a:defRPr>
            </a:lvl4pPr>
            <a:lvl5pPr marL="2743200" indent="0">
              <a:buNone/>
              <a:defRPr sz="2100">
                <a:solidFill>
                  <a:schemeClr val="tx1">
                    <a:tint val="75000"/>
                  </a:schemeClr>
                </a:solidFill>
              </a:defRPr>
            </a:lvl5pPr>
            <a:lvl6pPr marL="3429000" indent="0">
              <a:buNone/>
              <a:defRPr sz="2100">
                <a:solidFill>
                  <a:schemeClr val="tx1">
                    <a:tint val="75000"/>
                  </a:schemeClr>
                </a:solidFill>
              </a:defRPr>
            </a:lvl6pPr>
            <a:lvl7pPr marL="4114800" indent="0">
              <a:buNone/>
              <a:defRPr sz="2100">
                <a:solidFill>
                  <a:schemeClr val="tx1">
                    <a:tint val="75000"/>
                  </a:schemeClr>
                </a:solidFill>
              </a:defRPr>
            </a:lvl7pPr>
            <a:lvl8pPr marL="4800600" indent="0">
              <a:buNone/>
              <a:defRPr sz="2100">
                <a:solidFill>
                  <a:schemeClr val="tx1">
                    <a:tint val="75000"/>
                  </a:schemeClr>
                </a:solidFill>
              </a:defRPr>
            </a:lvl8pPr>
            <a:lvl9pPr marL="5486400" indent="0">
              <a:buNone/>
              <a:defRPr sz="21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lgn="r"/>
            <a:fld id="{00000000-1234-1234-1234-123412341234}" type="slidenum">
              <a:rPr lang="en" smtClean="0"/>
              <a:pPr algn="r"/>
              <a:t>‹#›</a:t>
            </a:fld>
            <a:endParaRPr lang="en"/>
          </a:p>
        </p:txBody>
      </p:sp>
      <p:cxnSp>
        <p:nvCxnSpPr>
          <p:cNvPr id="8" name="Straight Connector 7"/>
          <p:cNvCxnSpPr/>
          <p:nvPr/>
        </p:nvCxnSpPr>
        <p:spPr>
          <a:xfrm flipV="1">
            <a:off x="12580264" y="7896160"/>
            <a:ext cx="0" cy="13716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36886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36192" y="877824"/>
            <a:ext cx="14580108" cy="2249424"/>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536190" y="3429000"/>
            <a:ext cx="7132320" cy="60350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8983980" y="3429000"/>
            <a:ext cx="7132320" cy="60350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lgn="r"/>
            <a:fld id="{00000000-1234-1234-1234-123412341234}" type="slidenum">
              <a:rPr lang="en" smtClean="0"/>
              <a:pPr algn="r"/>
              <a:t>‹#›</a:t>
            </a:fld>
            <a:endParaRPr lang="en"/>
          </a:p>
        </p:txBody>
      </p:sp>
    </p:spTree>
    <p:extLst>
      <p:ext uri="{BB962C8B-B14F-4D97-AF65-F5344CB8AC3E}">
        <p14:creationId xmlns:p14="http://schemas.microsoft.com/office/powerpoint/2010/main" val="9395091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536192" y="3269454"/>
            <a:ext cx="7132320" cy="1234440"/>
          </a:xfrm>
        </p:spPr>
        <p:txBody>
          <a:bodyPr lIns="137160" rIns="137160" anchor="ctr">
            <a:normAutofit/>
          </a:bodyPr>
          <a:lstStyle>
            <a:lvl1pPr marL="0" indent="0">
              <a:spcBef>
                <a:spcPts val="0"/>
              </a:spcBef>
              <a:spcAft>
                <a:spcPts val="0"/>
              </a:spcAft>
              <a:buNone/>
              <a:defRPr sz="3450" b="0" cap="none" baseline="0">
                <a:solidFill>
                  <a:schemeClr val="accent1"/>
                </a:solidFill>
                <a:latin typeface="+mn-lt"/>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p:cNvSpPr>
            <a:spLocks noGrp="1"/>
          </p:cNvSpPr>
          <p:nvPr>
            <p:ph sz="half" idx="2"/>
          </p:nvPr>
        </p:nvSpPr>
        <p:spPr>
          <a:xfrm>
            <a:off x="1536192" y="4451683"/>
            <a:ext cx="7132320" cy="501235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8986332" y="3269454"/>
            <a:ext cx="7132320" cy="1234440"/>
          </a:xfrm>
        </p:spPr>
        <p:txBody>
          <a:bodyPr lIns="137160" rIns="137160" anchor="ctr">
            <a:normAutofit/>
          </a:bodyPr>
          <a:lstStyle>
            <a:lvl1pPr marL="0" indent="0">
              <a:spcBef>
                <a:spcPts val="0"/>
              </a:spcBef>
              <a:spcAft>
                <a:spcPts val="0"/>
              </a:spcAft>
              <a:buNone/>
              <a:defRPr lang="en-US" sz="3450" b="0" kern="1200" cap="none" baseline="0" dirty="0">
                <a:solidFill>
                  <a:schemeClr val="accent1"/>
                </a:solidFill>
                <a:latin typeface="+mn-lt"/>
                <a:ea typeface="+mn-ea"/>
                <a:cs typeface="+mn-cs"/>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marL="0" lvl="0" indent="0" algn="l" defTabSz="1371600" rtl="0" eaLnBrk="1" latinLnBrk="0" hangingPunct="1">
              <a:lnSpc>
                <a:spcPct val="90000"/>
              </a:lnSpc>
              <a:spcBef>
                <a:spcPts val="2700"/>
              </a:spcBef>
              <a:buNone/>
            </a:pPr>
            <a:r>
              <a:rPr lang="en-US"/>
              <a:t>Click to edit Master text styles</a:t>
            </a:r>
          </a:p>
        </p:txBody>
      </p:sp>
      <p:sp>
        <p:nvSpPr>
          <p:cNvPr id="6" name="Content Placeholder 5"/>
          <p:cNvSpPr>
            <a:spLocks noGrp="1"/>
          </p:cNvSpPr>
          <p:nvPr>
            <p:ph sz="quarter" idx="4"/>
          </p:nvPr>
        </p:nvSpPr>
        <p:spPr>
          <a:xfrm>
            <a:off x="8986332" y="4451683"/>
            <a:ext cx="7132320" cy="501235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algn="r"/>
            <a:fld id="{00000000-1234-1234-1234-123412341234}" type="slidenum">
              <a:rPr lang="en" smtClean="0"/>
              <a:pPr algn="r"/>
              <a:t>‹#›</a:t>
            </a:fld>
            <a:endParaRPr lang="en"/>
          </a:p>
        </p:txBody>
      </p:sp>
    </p:spTree>
    <p:extLst>
      <p:ext uri="{BB962C8B-B14F-4D97-AF65-F5344CB8AC3E}">
        <p14:creationId xmlns:p14="http://schemas.microsoft.com/office/powerpoint/2010/main" val="1186189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algn="r"/>
            <a:fld id="{00000000-1234-1234-1234-123412341234}" type="slidenum">
              <a:rPr lang="en" smtClean="0"/>
              <a:pPr algn="r"/>
              <a:t>‹#›</a:t>
            </a:fld>
            <a:endParaRPr lang="en"/>
          </a:p>
        </p:txBody>
      </p:sp>
    </p:spTree>
    <p:extLst>
      <p:ext uri="{BB962C8B-B14F-4D97-AF65-F5344CB8AC3E}">
        <p14:creationId xmlns:p14="http://schemas.microsoft.com/office/powerpoint/2010/main" val="2383804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pPr algn="r"/>
            <a:fld id="{00000000-1234-1234-1234-123412341234}" type="slidenum">
              <a:rPr lang="en" smtClean="0"/>
              <a:pPr algn="r"/>
              <a:t>‹#›</a:t>
            </a:fld>
            <a:endParaRPr lang="en"/>
          </a:p>
        </p:txBody>
      </p:sp>
    </p:spTree>
    <p:extLst>
      <p:ext uri="{BB962C8B-B14F-4D97-AF65-F5344CB8AC3E}">
        <p14:creationId xmlns:p14="http://schemas.microsoft.com/office/powerpoint/2010/main" val="23610596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536192" y="707264"/>
            <a:ext cx="6583680" cy="2606040"/>
          </a:xfrm>
        </p:spPr>
        <p:txBody>
          <a:bodyPr>
            <a:noAutofit/>
          </a:bodyPr>
          <a:lstStyle>
            <a:lvl1pPr>
              <a:lnSpc>
                <a:spcPct val="80000"/>
              </a:lnSpc>
              <a:defRPr sz="6000"/>
            </a:lvl1pPr>
          </a:lstStyle>
          <a:p>
            <a:r>
              <a:rPr lang="en-US"/>
              <a:t>Click to edit Master title style</a:t>
            </a:r>
            <a:endParaRPr lang="en-US" dirty="0"/>
          </a:p>
        </p:txBody>
      </p:sp>
      <p:sp>
        <p:nvSpPr>
          <p:cNvPr id="3" name="Content Placeholder 2"/>
          <p:cNvSpPr>
            <a:spLocks noGrp="1"/>
          </p:cNvSpPr>
          <p:nvPr>
            <p:ph idx="1"/>
          </p:nvPr>
        </p:nvSpPr>
        <p:spPr>
          <a:xfrm>
            <a:off x="8572500" y="1234440"/>
            <a:ext cx="8517636" cy="7776972"/>
          </a:xfrm>
        </p:spPr>
        <p:txBody>
          <a:bodyPr/>
          <a:lstStyle>
            <a:lvl1pPr>
              <a:defRPr sz="3600"/>
            </a:lvl1pPr>
            <a:lvl2pPr>
              <a:defRPr sz="3000"/>
            </a:lvl2pPr>
            <a:lvl3pPr>
              <a:defRPr sz="24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536192" y="3386259"/>
            <a:ext cx="6583680" cy="5643442"/>
          </a:xfrm>
        </p:spPr>
        <p:txBody>
          <a:bodyPr lIns="91440" rIns="91440">
            <a:normAutofit/>
          </a:bodyPr>
          <a:lstStyle>
            <a:lvl1pPr marL="0" indent="0">
              <a:lnSpc>
                <a:spcPct val="108000"/>
              </a:lnSpc>
              <a:spcBef>
                <a:spcPts val="900"/>
              </a:spcBef>
              <a:buNone/>
              <a:defRPr sz="24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lgn="r"/>
            <a:fld id="{00000000-1234-1234-1234-123412341234}" type="slidenum">
              <a:rPr lang="en" smtClean="0"/>
              <a:pPr algn="r"/>
              <a:t>‹#›</a:t>
            </a:fld>
            <a:endParaRPr lang="en"/>
          </a:p>
        </p:txBody>
      </p:sp>
    </p:spTree>
    <p:extLst>
      <p:ext uri="{BB962C8B-B14F-4D97-AF65-F5344CB8AC3E}">
        <p14:creationId xmlns:p14="http://schemas.microsoft.com/office/powerpoint/2010/main" val="33935762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7440208"/>
            <a:ext cx="11658600" cy="2194560"/>
          </a:xfrm>
        </p:spPr>
        <p:txBody>
          <a:bodyPr anchor="ctr">
            <a:normAutofit/>
          </a:bodyPr>
          <a:lstStyle>
            <a:lvl1pPr algn="r">
              <a:defRPr sz="7500" spc="3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2"/>
            <a:ext cx="18283428" cy="6858000"/>
          </a:xfrm>
          <a:solidFill>
            <a:schemeClr val="accent1">
              <a:lumMod val="60000"/>
              <a:lumOff val="40000"/>
            </a:schemeClr>
          </a:solidFill>
        </p:spPr>
        <p:txBody>
          <a:bodyPr lIns="457200" tIns="365760" rIns="45720" bIns="45720" anchor="t"/>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a:t>Click icon to add picture</a:t>
            </a:r>
            <a:endParaRPr lang="en-US" dirty="0"/>
          </a:p>
        </p:txBody>
      </p:sp>
      <p:sp>
        <p:nvSpPr>
          <p:cNvPr id="4" name="Text Placeholder 3"/>
          <p:cNvSpPr>
            <a:spLocks noGrp="1"/>
          </p:cNvSpPr>
          <p:nvPr>
            <p:ph type="body" sz="half" idx="2"/>
          </p:nvPr>
        </p:nvSpPr>
        <p:spPr>
          <a:xfrm>
            <a:off x="12915900" y="7440208"/>
            <a:ext cx="4800600" cy="2194560"/>
          </a:xfrm>
        </p:spPr>
        <p:txBody>
          <a:bodyPr lIns="91440" rIns="91440" anchor="ctr">
            <a:normAutofit/>
          </a:bodyPr>
          <a:lstStyle>
            <a:lvl1pPr marL="0" indent="0">
              <a:lnSpc>
                <a:spcPct val="100000"/>
              </a:lnSpc>
              <a:spcBef>
                <a:spcPts val="0"/>
              </a:spcBef>
              <a:buNone/>
              <a:defRPr sz="2700">
                <a:solidFill>
                  <a:schemeClr val="tx1">
                    <a:lumMod val="95000"/>
                    <a:lumOff val="5000"/>
                  </a:schemeClr>
                </a:solidFill>
              </a:defRPr>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lgn="r"/>
            <a:fld id="{00000000-1234-1234-1234-123412341234}" type="slidenum">
              <a:rPr lang="en" smtClean="0"/>
              <a:pPr algn="r"/>
              <a:t>‹#›</a:t>
            </a:fld>
            <a:endParaRPr lang="en"/>
          </a:p>
        </p:txBody>
      </p:sp>
      <p:cxnSp>
        <p:nvCxnSpPr>
          <p:cNvPr id="8" name="Straight Connector 7"/>
          <p:cNvCxnSpPr/>
          <p:nvPr/>
        </p:nvCxnSpPr>
        <p:spPr>
          <a:xfrm flipV="1">
            <a:off x="12580264" y="7896160"/>
            <a:ext cx="0" cy="13716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6891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lgn="r"/>
            <a:fld id="{00000000-1234-1234-1234-123412341234}" type="slidenum">
              <a:rPr lang="en" smtClean="0"/>
              <a:pPr algn="r"/>
              <a:t>‹#›</a:t>
            </a:fld>
            <a:endParaRPr lang="en"/>
          </a:p>
        </p:txBody>
      </p:sp>
    </p:spTree>
    <p:extLst>
      <p:ext uri="{BB962C8B-B14F-4D97-AF65-F5344CB8AC3E}">
        <p14:creationId xmlns:p14="http://schemas.microsoft.com/office/powerpoint/2010/main" val="4941966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087353" y="1143000"/>
            <a:ext cx="3943350" cy="81153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1485903" y="1143000"/>
            <a:ext cx="11372850" cy="8115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lgn="r"/>
            <a:fld id="{00000000-1234-1234-1234-123412341234}" type="slidenum">
              <a:rPr lang="en" smtClean="0"/>
              <a:pPr algn="r"/>
              <a:t>‹#›</a:t>
            </a:fld>
            <a:endParaRPr lang="en"/>
          </a:p>
        </p:txBody>
      </p:sp>
      <p:cxnSp>
        <p:nvCxnSpPr>
          <p:cNvPr id="7" name="Straight Connector 6"/>
          <p:cNvCxnSpPr/>
          <p:nvPr/>
        </p:nvCxnSpPr>
        <p:spPr>
          <a:xfrm rot="5400000" flipV="1">
            <a:off x="15087600" y="88894"/>
            <a:ext cx="0" cy="13716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3001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 3 columns">
  <p:cSld name="Title + 3 columns">
    <p:spTree>
      <p:nvGrpSpPr>
        <p:cNvPr id="1" name="Shape 48"/>
        <p:cNvGrpSpPr/>
        <p:nvPr/>
      </p:nvGrpSpPr>
      <p:grpSpPr>
        <a:xfrm>
          <a:off x="0" y="0"/>
          <a:ext cx="0" cy="0"/>
          <a:chOff x="0" y="0"/>
          <a:chExt cx="0" cy="0"/>
        </a:xfrm>
      </p:grpSpPr>
      <p:sp>
        <p:nvSpPr>
          <p:cNvPr id="53" name="Google Shape;53;p7"/>
          <p:cNvSpPr txBox="1">
            <a:spLocks noGrp="1"/>
          </p:cNvSpPr>
          <p:nvPr>
            <p:ph type="title"/>
          </p:nvPr>
        </p:nvSpPr>
        <p:spPr>
          <a:xfrm>
            <a:off x="1787400" y="716776"/>
            <a:ext cx="12925200" cy="1714800"/>
          </a:xfrm>
          <a:prstGeom prst="rect">
            <a:avLst/>
          </a:prstGeom>
        </p:spPr>
        <p:txBody>
          <a:bodyPr spcFirstLastPara="1" wrap="square" lIns="91425" tIns="91425" rIns="91425" bIns="91425" anchor="b"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54" name="Google Shape;54;p7"/>
          <p:cNvSpPr txBox="1">
            <a:spLocks noGrp="1"/>
          </p:cNvSpPr>
          <p:nvPr>
            <p:ph type="body" idx="1"/>
          </p:nvPr>
        </p:nvSpPr>
        <p:spPr>
          <a:xfrm>
            <a:off x="1787400" y="2400300"/>
            <a:ext cx="4742400" cy="7451400"/>
          </a:xfrm>
          <a:prstGeom prst="rect">
            <a:avLst/>
          </a:prstGeom>
        </p:spPr>
        <p:txBody>
          <a:bodyPr spcFirstLastPara="1" wrap="square" lIns="91425" tIns="91425" rIns="91425" bIns="91425" anchor="t" anchorCtr="0">
            <a:noAutofit/>
          </a:bodyPr>
          <a:lstStyle>
            <a:lvl1pPr marL="914400" lvl="0" indent="-635000" rtl="0">
              <a:spcBef>
                <a:spcPts val="1200"/>
              </a:spcBef>
              <a:spcAft>
                <a:spcPts val="0"/>
              </a:spcAft>
              <a:buSzPts val="1400"/>
              <a:buChar char="▷"/>
              <a:defRPr sz="2800"/>
            </a:lvl1pPr>
            <a:lvl2pPr marL="1828800" lvl="1" indent="-635000" rtl="0">
              <a:spcBef>
                <a:spcPts val="0"/>
              </a:spcBef>
              <a:spcAft>
                <a:spcPts val="0"/>
              </a:spcAft>
              <a:buSzPts val="1400"/>
              <a:buChar char="○"/>
              <a:defRPr sz="2800"/>
            </a:lvl2pPr>
            <a:lvl3pPr marL="2743200" lvl="2" indent="-635000" rtl="0">
              <a:spcBef>
                <a:spcPts val="0"/>
              </a:spcBef>
              <a:spcAft>
                <a:spcPts val="0"/>
              </a:spcAft>
              <a:buSzPts val="1400"/>
              <a:buChar char="■"/>
              <a:defRPr sz="2800"/>
            </a:lvl3pPr>
            <a:lvl4pPr marL="3657600" lvl="3" indent="-635000" rtl="0">
              <a:spcBef>
                <a:spcPts val="0"/>
              </a:spcBef>
              <a:spcAft>
                <a:spcPts val="0"/>
              </a:spcAft>
              <a:buSzPts val="1400"/>
              <a:buChar char="●"/>
              <a:defRPr sz="2800"/>
            </a:lvl4pPr>
            <a:lvl5pPr marL="4572000" lvl="4" indent="-635000" rtl="0">
              <a:spcBef>
                <a:spcPts val="0"/>
              </a:spcBef>
              <a:spcAft>
                <a:spcPts val="0"/>
              </a:spcAft>
              <a:buSzPts val="1400"/>
              <a:buChar char="○"/>
              <a:defRPr sz="2800"/>
            </a:lvl5pPr>
            <a:lvl6pPr marL="5486400" lvl="5" indent="-635000" rtl="0">
              <a:spcBef>
                <a:spcPts val="0"/>
              </a:spcBef>
              <a:spcAft>
                <a:spcPts val="0"/>
              </a:spcAft>
              <a:buSzPts val="1400"/>
              <a:buChar char="■"/>
              <a:defRPr sz="2800"/>
            </a:lvl6pPr>
            <a:lvl7pPr marL="6400800" lvl="6" indent="-635000" rtl="0">
              <a:spcBef>
                <a:spcPts val="0"/>
              </a:spcBef>
              <a:spcAft>
                <a:spcPts val="0"/>
              </a:spcAft>
              <a:buSzPts val="1400"/>
              <a:buChar char="●"/>
              <a:defRPr sz="2800"/>
            </a:lvl7pPr>
            <a:lvl8pPr marL="7315200" lvl="7" indent="-635000" rtl="0">
              <a:spcBef>
                <a:spcPts val="0"/>
              </a:spcBef>
              <a:spcAft>
                <a:spcPts val="0"/>
              </a:spcAft>
              <a:buSzPts val="1400"/>
              <a:buChar char="○"/>
              <a:defRPr sz="2800"/>
            </a:lvl8pPr>
            <a:lvl9pPr marL="8229600" lvl="8" indent="-635000" rtl="0">
              <a:spcBef>
                <a:spcPts val="0"/>
              </a:spcBef>
              <a:spcAft>
                <a:spcPts val="0"/>
              </a:spcAft>
              <a:buSzPts val="1400"/>
              <a:buChar char="■"/>
              <a:defRPr sz="2800"/>
            </a:lvl9pPr>
          </a:lstStyle>
          <a:p>
            <a:endParaRPr/>
          </a:p>
        </p:txBody>
      </p:sp>
      <p:sp>
        <p:nvSpPr>
          <p:cNvPr id="55" name="Google Shape;55;p7"/>
          <p:cNvSpPr txBox="1">
            <a:spLocks noGrp="1"/>
          </p:cNvSpPr>
          <p:nvPr>
            <p:ph type="body" idx="2"/>
          </p:nvPr>
        </p:nvSpPr>
        <p:spPr>
          <a:xfrm>
            <a:off x="6772808" y="2400300"/>
            <a:ext cx="4742400" cy="7451400"/>
          </a:xfrm>
          <a:prstGeom prst="rect">
            <a:avLst/>
          </a:prstGeom>
        </p:spPr>
        <p:txBody>
          <a:bodyPr spcFirstLastPara="1" wrap="square" lIns="91425" tIns="91425" rIns="91425" bIns="91425" anchor="t" anchorCtr="0">
            <a:noAutofit/>
          </a:bodyPr>
          <a:lstStyle>
            <a:lvl1pPr marL="914400" lvl="0" indent="-635000" rtl="0">
              <a:spcBef>
                <a:spcPts val="1200"/>
              </a:spcBef>
              <a:spcAft>
                <a:spcPts val="0"/>
              </a:spcAft>
              <a:buSzPts val="1400"/>
              <a:buChar char="▷"/>
              <a:defRPr sz="2800"/>
            </a:lvl1pPr>
            <a:lvl2pPr marL="1828800" lvl="1" indent="-635000" rtl="0">
              <a:spcBef>
                <a:spcPts val="0"/>
              </a:spcBef>
              <a:spcAft>
                <a:spcPts val="0"/>
              </a:spcAft>
              <a:buSzPts val="1400"/>
              <a:buChar char="○"/>
              <a:defRPr sz="2800"/>
            </a:lvl2pPr>
            <a:lvl3pPr marL="2743200" lvl="2" indent="-635000" rtl="0">
              <a:spcBef>
                <a:spcPts val="0"/>
              </a:spcBef>
              <a:spcAft>
                <a:spcPts val="0"/>
              </a:spcAft>
              <a:buSzPts val="1400"/>
              <a:buChar char="■"/>
              <a:defRPr sz="2800"/>
            </a:lvl3pPr>
            <a:lvl4pPr marL="3657600" lvl="3" indent="-635000" rtl="0">
              <a:spcBef>
                <a:spcPts val="0"/>
              </a:spcBef>
              <a:spcAft>
                <a:spcPts val="0"/>
              </a:spcAft>
              <a:buSzPts val="1400"/>
              <a:buChar char="●"/>
              <a:defRPr sz="2800"/>
            </a:lvl4pPr>
            <a:lvl5pPr marL="4572000" lvl="4" indent="-635000" rtl="0">
              <a:spcBef>
                <a:spcPts val="0"/>
              </a:spcBef>
              <a:spcAft>
                <a:spcPts val="0"/>
              </a:spcAft>
              <a:buSzPts val="1400"/>
              <a:buChar char="○"/>
              <a:defRPr sz="2800"/>
            </a:lvl5pPr>
            <a:lvl6pPr marL="5486400" lvl="5" indent="-635000" rtl="0">
              <a:spcBef>
                <a:spcPts val="0"/>
              </a:spcBef>
              <a:spcAft>
                <a:spcPts val="0"/>
              </a:spcAft>
              <a:buSzPts val="1400"/>
              <a:buChar char="■"/>
              <a:defRPr sz="2800"/>
            </a:lvl6pPr>
            <a:lvl7pPr marL="6400800" lvl="6" indent="-635000" rtl="0">
              <a:spcBef>
                <a:spcPts val="0"/>
              </a:spcBef>
              <a:spcAft>
                <a:spcPts val="0"/>
              </a:spcAft>
              <a:buSzPts val="1400"/>
              <a:buChar char="●"/>
              <a:defRPr sz="2800"/>
            </a:lvl7pPr>
            <a:lvl8pPr marL="7315200" lvl="7" indent="-635000" rtl="0">
              <a:spcBef>
                <a:spcPts val="0"/>
              </a:spcBef>
              <a:spcAft>
                <a:spcPts val="0"/>
              </a:spcAft>
              <a:buSzPts val="1400"/>
              <a:buChar char="○"/>
              <a:defRPr sz="2800"/>
            </a:lvl8pPr>
            <a:lvl9pPr marL="8229600" lvl="8" indent="-635000" rtl="0">
              <a:spcBef>
                <a:spcPts val="0"/>
              </a:spcBef>
              <a:spcAft>
                <a:spcPts val="0"/>
              </a:spcAft>
              <a:buSzPts val="1400"/>
              <a:buChar char="■"/>
              <a:defRPr sz="2800"/>
            </a:lvl9pPr>
          </a:lstStyle>
          <a:p>
            <a:endParaRPr/>
          </a:p>
        </p:txBody>
      </p:sp>
      <p:sp>
        <p:nvSpPr>
          <p:cNvPr id="56" name="Google Shape;56;p7"/>
          <p:cNvSpPr txBox="1">
            <a:spLocks noGrp="1"/>
          </p:cNvSpPr>
          <p:nvPr>
            <p:ph type="body" idx="3"/>
          </p:nvPr>
        </p:nvSpPr>
        <p:spPr>
          <a:xfrm>
            <a:off x="11758214" y="2400300"/>
            <a:ext cx="4742400" cy="7451400"/>
          </a:xfrm>
          <a:prstGeom prst="rect">
            <a:avLst/>
          </a:prstGeom>
        </p:spPr>
        <p:txBody>
          <a:bodyPr spcFirstLastPara="1" wrap="square" lIns="91425" tIns="91425" rIns="91425" bIns="91425" anchor="t" anchorCtr="0">
            <a:noAutofit/>
          </a:bodyPr>
          <a:lstStyle>
            <a:lvl1pPr marL="914400" lvl="0" indent="-635000" rtl="0">
              <a:spcBef>
                <a:spcPts val="1200"/>
              </a:spcBef>
              <a:spcAft>
                <a:spcPts val="0"/>
              </a:spcAft>
              <a:buSzPts val="1400"/>
              <a:buChar char="▷"/>
              <a:defRPr sz="2800"/>
            </a:lvl1pPr>
            <a:lvl2pPr marL="1828800" lvl="1" indent="-635000" rtl="0">
              <a:spcBef>
                <a:spcPts val="0"/>
              </a:spcBef>
              <a:spcAft>
                <a:spcPts val="0"/>
              </a:spcAft>
              <a:buSzPts val="1400"/>
              <a:buChar char="○"/>
              <a:defRPr sz="2800"/>
            </a:lvl2pPr>
            <a:lvl3pPr marL="2743200" lvl="2" indent="-635000" rtl="0">
              <a:spcBef>
                <a:spcPts val="0"/>
              </a:spcBef>
              <a:spcAft>
                <a:spcPts val="0"/>
              </a:spcAft>
              <a:buSzPts val="1400"/>
              <a:buChar char="■"/>
              <a:defRPr sz="2800"/>
            </a:lvl3pPr>
            <a:lvl4pPr marL="3657600" lvl="3" indent="-635000" rtl="0">
              <a:spcBef>
                <a:spcPts val="0"/>
              </a:spcBef>
              <a:spcAft>
                <a:spcPts val="0"/>
              </a:spcAft>
              <a:buSzPts val="1400"/>
              <a:buChar char="●"/>
              <a:defRPr sz="2800"/>
            </a:lvl4pPr>
            <a:lvl5pPr marL="4572000" lvl="4" indent="-635000" rtl="0">
              <a:spcBef>
                <a:spcPts val="0"/>
              </a:spcBef>
              <a:spcAft>
                <a:spcPts val="0"/>
              </a:spcAft>
              <a:buSzPts val="1400"/>
              <a:buChar char="○"/>
              <a:defRPr sz="2800"/>
            </a:lvl5pPr>
            <a:lvl6pPr marL="5486400" lvl="5" indent="-635000" rtl="0">
              <a:spcBef>
                <a:spcPts val="0"/>
              </a:spcBef>
              <a:spcAft>
                <a:spcPts val="0"/>
              </a:spcAft>
              <a:buSzPts val="1400"/>
              <a:buChar char="■"/>
              <a:defRPr sz="2800"/>
            </a:lvl6pPr>
            <a:lvl7pPr marL="6400800" lvl="6" indent="-635000" rtl="0">
              <a:spcBef>
                <a:spcPts val="0"/>
              </a:spcBef>
              <a:spcAft>
                <a:spcPts val="0"/>
              </a:spcAft>
              <a:buSzPts val="1400"/>
              <a:buChar char="●"/>
              <a:defRPr sz="2800"/>
            </a:lvl7pPr>
            <a:lvl8pPr marL="7315200" lvl="7" indent="-635000" rtl="0">
              <a:spcBef>
                <a:spcPts val="0"/>
              </a:spcBef>
              <a:spcAft>
                <a:spcPts val="0"/>
              </a:spcAft>
              <a:buSzPts val="1400"/>
              <a:buChar char="○"/>
              <a:defRPr sz="2800"/>
            </a:lvl8pPr>
            <a:lvl9pPr marL="8229600" lvl="8" indent="-635000" rtl="0">
              <a:spcBef>
                <a:spcPts val="0"/>
              </a:spcBef>
              <a:spcAft>
                <a:spcPts val="0"/>
              </a:spcAft>
              <a:buSzPts val="1400"/>
              <a:buChar char="■"/>
              <a:defRPr sz="2800"/>
            </a:lvl9pPr>
          </a:lstStyle>
          <a:p>
            <a:endParaRPr/>
          </a:p>
        </p:txBody>
      </p:sp>
      <p:sp>
        <p:nvSpPr>
          <p:cNvPr id="57" name="Google Shape;57;p7"/>
          <p:cNvSpPr txBox="1">
            <a:spLocks noGrp="1"/>
          </p:cNvSpPr>
          <p:nvPr>
            <p:ph type="sldNum" idx="12"/>
          </p:nvPr>
        </p:nvSpPr>
        <p:spPr>
          <a:xfrm>
            <a:off x="16961150" y="9393866"/>
            <a:ext cx="1097400" cy="6270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a:fld id="{00000000-1234-1234-1234-123412341234}" type="slidenum">
              <a:rPr lang="en" smtClean="0"/>
              <a:pPr algn="r"/>
              <a:t>‹#›</a:t>
            </a:fld>
            <a:endParaRPr lang="en"/>
          </a:p>
        </p:txBody>
      </p:sp>
    </p:spTree>
    <p:extLst>
      <p:ext uri="{BB962C8B-B14F-4D97-AF65-F5344CB8AC3E}">
        <p14:creationId xmlns:p14="http://schemas.microsoft.com/office/powerpoint/2010/main" val="14579948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1290450" y="5525450"/>
            <a:ext cx="13473000" cy="23196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4400"/>
              <a:buNone/>
              <a:defRPr sz="8800">
                <a:solidFill>
                  <a:schemeClr val="dk2"/>
                </a:solidFill>
              </a:defRPr>
            </a:lvl1pPr>
            <a:lvl2pPr lvl="1">
              <a:spcBef>
                <a:spcPts val="0"/>
              </a:spcBef>
              <a:spcAft>
                <a:spcPts val="0"/>
              </a:spcAft>
              <a:buClr>
                <a:schemeClr val="dk2"/>
              </a:buClr>
              <a:buSzPts val="4400"/>
              <a:buNone/>
              <a:defRPr sz="8800">
                <a:solidFill>
                  <a:schemeClr val="dk2"/>
                </a:solidFill>
              </a:defRPr>
            </a:lvl2pPr>
            <a:lvl3pPr lvl="2">
              <a:spcBef>
                <a:spcPts val="0"/>
              </a:spcBef>
              <a:spcAft>
                <a:spcPts val="0"/>
              </a:spcAft>
              <a:buClr>
                <a:schemeClr val="dk2"/>
              </a:buClr>
              <a:buSzPts val="4400"/>
              <a:buNone/>
              <a:defRPr sz="8800">
                <a:solidFill>
                  <a:schemeClr val="dk2"/>
                </a:solidFill>
              </a:defRPr>
            </a:lvl3pPr>
            <a:lvl4pPr lvl="3">
              <a:spcBef>
                <a:spcPts val="0"/>
              </a:spcBef>
              <a:spcAft>
                <a:spcPts val="0"/>
              </a:spcAft>
              <a:buClr>
                <a:schemeClr val="dk2"/>
              </a:buClr>
              <a:buSzPts val="4400"/>
              <a:buNone/>
              <a:defRPr sz="8800">
                <a:solidFill>
                  <a:schemeClr val="dk2"/>
                </a:solidFill>
              </a:defRPr>
            </a:lvl4pPr>
            <a:lvl5pPr lvl="4">
              <a:spcBef>
                <a:spcPts val="0"/>
              </a:spcBef>
              <a:spcAft>
                <a:spcPts val="0"/>
              </a:spcAft>
              <a:buClr>
                <a:schemeClr val="dk2"/>
              </a:buClr>
              <a:buSzPts val="4400"/>
              <a:buNone/>
              <a:defRPr sz="8800">
                <a:solidFill>
                  <a:schemeClr val="dk2"/>
                </a:solidFill>
              </a:defRPr>
            </a:lvl5pPr>
            <a:lvl6pPr lvl="5">
              <a:spcBef>
                <a:spcPts val="0"/>
              </a:spcBef>
              <a:spcAft>
                <a:spcPts val="0"/>
              </a:spcAft>
              <a:buClr>
                <a:schemeClr val="dk2"/>
              </a:buClr>
              <a:buSzPts val="4400"/>
              <a:buNone/>
              <a:defRPr sz="8800">
                <a:solidFill>
                  <a:schemeClr val="dk2"/>
                </a:solidFill>
              </a:defRPr>
            </a:lvl6pPr>
            <a:lvl7pPr lvl="6">
              <a:spcBef>
                <a:spcPts val="0"/>
              </a:spcBef>
              <a:spcAft>
                <a:spcPts val="0"/>
              </a:spcAft>
              <a:buClr>
                <a:schemeClr val="dk2"/>
              </a:buClr>
              <a:buSzPts val="4400"/>
              <a:buNone/>
              <a:defRPr sz="8800">
                <a:solidFill>
                  <a:schemeClr val="dk2"/>
                </a:solidFill>
              </a:defRPr>
            </a:lvl7pPr>
            <a:lvl8pPr lvl="7">
              <a:spcBef>
                <a:spcPts val="0"/>
              </a:spcBef>
              <a:spcAft>
                <a:spcPts val="0"/>
              </a:spcAft>
              <a:buClr>
                <a:schemeClr val="dk2"/>
              </a:buClr>
              <a:buSzPts val="4400"/>
              <a:buNone/>
              <a:defRPr sz="8800">
                <a:solidFill>
                  <a:schemeClr val="dk2"/>
                </a:solidFill>
              </a:defRPr>
            </a:lvl8pPr>
            <a:lvl9pPr lvl="8">
              <a:spcBef>
                <a:spcPts val="0"/>
              </a:spcBef>
              <a:spcAft>
                <a:spcPts val="0"/>
              </a:spcAft>
              <a:buClr>
                <a:schemeClr val="dk2"/>
              </a:buClr>
              <a:buSzPts val="4400"/>
              <a:buNone/>
              <a:defRPr sz="8800">
                <a:solidFill>
                  <a:schemeClr val="dk2"/>
                </a:solidFill>
              </a:defRPr>
            </a:lvl9pPr>
          </a:lstStyle>
          <a:p>
            <a:endParaRPr/>
          </a:p>
        </p:txBody>
      </p:sp>
    </p:spTree>
    <p:extLst>
      <p:ext uri="{BB962C8B-B14F-4D97-AF65-F5344CB8AC3E}">
        <p14:creationId xmlns:p14="http://schemas.microsoft.com/office/powerpoint/2010/main" val="29122251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lank color background">
  <p:cSld name="Blank color background">
    <p:bg>
      <p:bgPr>
        <a:solidFill>
          <a:schemeClr val="accent1"/>
        </a:solidFill>
        <a:effectLst/>
      </p:bgPr>
    </p:bg>
    <p:spTree>
      <p:nvGrpSpPr>
        <p:cNvPr id="1" name="Shape 78"/>
        <p:cNvGrpSpPr/>
        <p:nvPr/>
      </p:nvGrpSpPr>
      <p:grpSpPr>
        <a:xfrm>
          <a:off x="0" y="0"/>
          <a:ext cx="0" cy="0"/>
          <a:chOff x="0" y="0"/>
          <a:chExt cx="0" cy="0"/>
        </a:xfrm>
      </p:grpSpPr>
      <p:sp>
        <p:nvSpPr>
          <p:cNvPr id="83" name="Google Shape;83;p11"/>
          <p:cNvSpPr txBox="1">
            <a:spLocks noGrp="1"/>
          </p:cNvSpPr>
          <p:nvPr>
            <p:ph type="sldNum" idx="12"/>
          </p:nvPr>
        </p:nvSpPr>
        <p:spPr>
          <a:xfrm>
            <a:off x="16961150" y="9393866"/>
            <a:ext cx="1097400" cy="627000"/>
          </a:xfrm>
          <a:prstGeom prst="rect">
            <a:avLst/>
          </a:prstGeom>
        </p:spPr>
        <p:txBody>
          <a:bodyPr spcFirstLastPara="1" wrap="square" lIns="91425" tIns="91425" rIns="91425" bIns="91425" anchor="t"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algn="r"/>
            <a:fld id="{00000000-1234-1234-1234-123412341234}" type="slidenum">
              <a:rPr lang="en" smtClean="0"/>
              <a:pPr algn="r"/>
              <a:t>‹#›</a:t>
            </a:fld>
            <a:endParaRPr lang="en"/>
          </a:p>
        </p:txBody>
      </p:sp>
    </p:spTree>
    <p:extLst>
      <p:ext uri="{BB962C8B-B14F-4D97-AF65-F5344CB8AC3E}">
        <p14:creationId xmlns:p14="http://schemas.microsoft.com/office/powerpoint/2010/main" val="12818870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31"/>
        <p:cNvGrpSpPr/>
        <p:nvPr/>
      </p:nvGrpSpPr>
      <p:grpSpPr>
        <a:xfrm>
          <a:off x="0" y="0"/>
          <a:ext cx="0" cy="0"/>
          <a:chOff x="0" y="0"/>
          <a:chExt cx="0" cy="0"/>
        </a:xfrm>
      </p:grpSpPr>
      <p:sp>
        <p:nvSpPr>
          <p:cNvPr id="32" name="Google Shape;32;p5"/>
          <p:cNvSpPr txBox="1">
            <a:spLocks noGrp="1"/>
          </p:cNvSpPr>
          <p:nvPr>
            <p:ph type="title"/>
          </p:nvPr>
        </p:nvSpPr>
        <p:spPr>
          <a:xfrm>
            <a:off x="1787400" y="716776"/>
            <a:ext cx="12925200" cy="1714800"/>
          </a:xfrm>
          <a:prstGeom prst="rect">
            <a:avLst/>
          </a:prstGeom>
        </p:spPr>
        <p:txBody>
          <a:bodyPr spcFirstLastPara="1" wrap="square" lIns="91425" tIns="91425" rIns="91425" bIns="91425" anchor="b"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33" name="Google Shape;33;p5"/>
          <p:cNvSpPr txBox="1">
            <a:spLocks noGrp="1"/>
          </p:cNvSpPr>
          <p:nvPr>
            <p:ph type="body" idx="1"/>
          </p:nvPr>
        </p:nvSpPr>
        <p:spPr>
          <a:xfrm>
            <a:off x="1787400" y="2747176"/>
            <a:ext cx="12925200" cy="7104600"/>
          </a:xfrm>
          <a:prstGeom prst="rect">
            <a:avLst/>
          </a:prstGeom>
        </p:spPr>
        <p:txBody>
          <a:bodyPr spcFirstLastPara="1" wrap="square" lIns="91425" tIns="91425" rIns="91425" bIns="91425" anchor="t" anchorCtr="0">
            <a:noAutofit/>
          </a:bodyPr>
          <a:lstStyle>
            <a:lvl1pPr marL="914400" lvl="0" indent="-685800">
              <a:spcBef>
                <a:spcPts val="1200"/>
              </a:spcBef>
              <a:spcAft>
                <a:spcPts val="0"/>
              </a:spcAft>
              <a:buClr>
                <a:schemeClr val="accent6"/>
              </a:buClr>
              <a:buSzPts val="1800"/>
              <a:buChar char="▷"/>
              <a:defRPr>
                <a:solidFill>
                  <a:schemeClr val="dk1"/>
                </a:solidFill>
              </a:defRPr>
            </a:lvl1pPr>
            <a:lvl2pPr marL="1828800" lvl="1" indent="-762000">
              <a:spcBef>
                <a:spcPts val="0"/>
              </a:spcBef>
              <a:spcAft>
                <a:spcPts val="0"/>
              </a:spcAft>
              <a:buClr>
                <a:schemeClr val="dk1"/>
              </a:buClr>
              <a:buSzPts val="2400"/>
              <a:buChar char="○"/>
              <a:defRPr>
                <a:solidFill>
                  <a:schemeClr val="dk1"/>
                </a:solidFill>
              </a:defRPr>
            </a:lvl2pPr>
            <a:lvl3pPr marL="2743200" lvl="2" indent="-762000">
              <a:spcBef>
                <a:spcPts val="0"/>
              </a:spcBef>
              <a:spcAft>
                <a:spcPts val="0"/>
              </a:spcAft>
              <a:buClr>
                <a:schemeClr val="dk1"/>
              </a:buClr>
              <a:buSzPts val="2400"/>
              <a:buChar char="■"/>
              <a:defRPr>
                <a:solidFill>
                  <a:schemeClr val="dk1"/>
                </a:solidFill>
              </a:defRPr>
            </a:lvl3pPr>
            <a:lvl4pPr marL="3657600" lvl="3" indent="-762000">
              <a:spcBef>
                <a:spcPts val="0"/>
              </a:spcBef>
              <a:spcAft>
                <a:spcPts val="0"/>
              </a:spcAft>
              <a:buClr>
                <a:schemeClr val="dk1"/>
              </a:buClr>
              <a:buSzPts val="2400"/>
              <a:buChar char="●"/>
              <a:defRPr>
                <a:solidFill>
                  <a:schemeClr val="dk1"/>
                </a:solidFill>
              </a:defRPr>
            </a:lvl4pPr>
            <a:lvl5pPr marL="4572000" lvl="4" indent="-762000">
              <a:spcBef>
                <a:spcPts val="0"/>
              </a:spcBef>
              <a:spcAft>
                <a:spcPts val="0"/>
              </a:spcAft>
              <a:buClr>
                <a:schemeClr val="dk1"/>
              </a:buClr>
              <a:buSzPts val="2400"/>
              <a:buChar char="○"/>
              <a:defRPr>
                <a:solidFill>
                  <a:schemeClr val="dk1"/>
                </a:solidFill>
              </a:defRPr>
            </a:lvl5pPr>
            <a:lvl6pPr marL="5486400" lvl="5" indent="-762000">
              <a:spcBef>
                <a:spcPts val="0"/>
              </a:spcBef>
              <a:spcAft>
                <a:spcPts val="0"/>
              </a:spcAft>
              <a:buClr>
                <a:schemeClr val="dk1"/>
              </a:buClr>
              <a:buSzPts val="2400"/>
              <a:buChar char="■"/>
              <a:defRPr>
                <a:solidFill>
                  <a:schemeClr val="dk1"/>
                </a:solidFill>
              </a:defRPr>
            </a:lvl6pPr>
            <a:lvl7pPr marL="6400800" lvl="6" indent="-762000">
              <a:spcBef>
                <a:spcPts val="0"/>
              </a:spcBef>
              <a:spcAft>
                <a:spcPts val="0"/>
              </a:spcAft>
              <a:buClr>
                <a:schemeClr val="dk1"/>
              </a:buClr>
              <a:buSzPts val="2400"/>
              <a:buChar char="●"/>
              <a:defRPr>
                <a:solidFill>
                  <a:schemeClr val="dk1"/>
                </a:solidFill>
              </a:defRPr>
            </a:lvl7pPr>
            <a:lvl8pPr marL="7315200" lvl="7" indent="-762000">
              <a:spcBef>
                <a:spcPts val="0"/>
              </a:spcBef>
              <a:spcAft>
                <a:spcPts val="0"/>
              </a:spcAft>
              <a:buClr>
                <a:schemeClr val="dk1"/>
              </a:buClr>
              <a:buSzPts val="2400"/>
              <a:buChar char="○"/>
              <a:defRPr>
                <a:solidFill>
                  <a:schemeClr val="dk1"/>
                </a:solidFill>
              </a:defRPr>
            </a:lvl8pPr>
            <a:lvl9pPr marL="8229600" lvl="8" indent="-762000">
              <a:spcBef>
                <a:spcPts val="0"/>
              </a:spcBef>
              <a:spcAft>
                <a:spcPts val="0"/>
              </a:spcAft>
              <a:buClr>
                <a:schemeClr val="dk1"/>
              </a:buClr>
              <a:buSzPts val="2400"/>
              <a:buChar char="■"/>
              <a:defRPr>
                <a:solidFill>
                  <a:schemeClr val="dk1"/>
                </a:solidFill>
              </a:defRPr>
            </a:lvl9pPr>
          </a:lstStyle>
          <a:p>
            <a:endParaRPr/>
          </a:p>
        </p:txBody>
      </p:sp>
      <p:sp>
        <p:nvSpPr>
          <p:cNvPr id="38" name="Google Shape;38;p5"/>
          <p:cNvSpPr txBox="1">
            <a:spLocks noGrp="1"/>
          </p:cNvSpPr>
          <p:nvPr>
            <p:ph type="sldNum" idx="12"/>
          </p:nvPr>
        </p:nvSpPr>
        <p:spPr>
          <a:xfrm>
            <a:off x="16961150" y="9393866"/>
            <a:ext cx="1097400" cy="6270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a:fld id="{00000000-1234-1234-1234-123412341234}" type="slidenum">
              <a:rPr lang="en" smtClean="0"/>
              <a:pPr algn="r"/>
              <a:t>‹#›</a:t>
            </a:fld>
            <a:endParaRPr lang="en"/>
          </a:p>
        </p:txBody>
      </p:sp>
    </p:spTree>
    <p:extLst>
      <p:ext uri="{BB962C8B-B14F-4D97-AF65-F5344CB8AC3E}">
        <p14:creationId xmlns:p14="http://schemas.microsoft.com/office/powerpoint/2010/main" val="419869672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39"/>
        <p:cNvGrpSpPr/>
        <p:nvPr/>
      </p:nvGrpSpPr>
      <p:grpSpPr>
        <a:xfrm>
          <a:off x="0" y="0"/>
          <a:ext cx="0" cy="0"/>
          <a:chOff x="0" y="0"/>
          <a:chExt cx="0" cy="0"/>
        </a:xfrm>
      </p:grpSpPr>
      <p:sp>
        <p:nvSpPr>
          <p:cNvPr id="44" name="Google Shape;44;p6"/>
          <p:cNvSpPr txBox="1">
            <a:spLocks noGrp="1"/>
          </p:cNvSpPr>
          <p:nvPr>
            <p:ph type="title"/>
          </p:nvPr>
        </p:nvSpPr>
        <p:spPr>
          <a:xfrm>
            <a:off x="1787400" y="716776"/>
            <a:ext cx="12925200" cy="1714800"/>
          </a:xfrm>
          <a:prstGeom prst="rect">
            <a:avLst/>
          </a:prstGeom>
        </p:spPr>
        <p:txBody>
          <a:bodyPr spcFirstLastPara="1" wrap="square" lIns="91425" tIns="91425" rIns="91425" bIns="91425" anchor="b"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45" name="Google Shape;45;p6"/>
          <p:cNvSpPr txBox="1">
            <a:spLocks noGrp="1"/>
          </p:cNvSpPr>
          <p:nvPr>
            <p:ph type="body" idx="1"/>
          </p:nvPr>
        </p:nvSpPr>
        <p:spPr>
          <a:xfrm>
            <a:off x="1787250" y="2400300"/>
            <a:ext cx="6273600" cy="7451400"/>
          </a:xfrm>
          <a:prstGeom prst="rect">
            <a:avLst/>
          </a:prstGeom>
        </p:spPr>
        <p:txBody>
          <a:bodyPr spcFirstLastPara="1" wrap="square" lIns="91425" tIns="91425" rIns="91425" bIns="91425" anchor="t" anchorCtr="0">
            <a:noAutofit/>
          </a:bodyPr>
          <a:lstStyle>
            <a:lvl1pPr marL="914400" lvl="0" indent="-711200">
              <a:spcBef>
                <a:spcPts val="1200"/>
              </a:spcBef>
              <a:spcAft>
                <a:spcPts val="0"/>
              </a:spcAft>
              <a:buSzPts val="2000"/>
              <a:buChar char="▷"/>
              <a:defRPr sz="4000"/>
            </a:lvl1pPr>
            <a:lvl2pPr marL="1828800" lvl="1" indent="-711200">
              <a:spcBef>
                <a:spcPts val="0"/>
              </a:spcBef>
              <a:spcAft>
                <a:spcPts val="0"/>
              </a:spcAft>
              <a:buSzPts val="2000"/>
              <a:buChar char="○"/>
              <a:defRPr sz="4000"/>
            </a:lvl2pPr>
            <a:lvl3pPr marL="2743200" lvl="2" indent="-711200">
              <a:spcBef>
                <a:spcPts val="0"/>
              </a:spcBef>
              <a:spcAft>
                <a:spcPts val="0"/>
              </a:spcAft>
              <a:buSzPts val="2000"/>
              <a:buChar char="■"/>
              <a:defRPr sz="4000"/>
            </a:lvl3pPr>
            <a:lvl4pPr marL="3657600" lvl="3" indent="-711200">
              <a:spcBef>
                <a:spcPts val="0"/>
              </a:spcBef>
              <a:spcAft>
                <a:spcPts val="0"/>
              </a:spcAft>
              <a:buSzPts val="2000"/>
              <a:buChar char="●"/>
              <a:defRPr sz="4000"/>
            </a:lvl4pPr>
            <a:lvl5pPr marL="4572000" lvl="4" indent="-711200">
              <a:spcBef>
                <a:spcPts val="0"/>
              </a:spcBef>
              <a:spcAft>
                <a:spcPts val="0"/>
              </a:spcAft>
              <a:buSzPts val="2000"/>
              <a:buChar char="○"/>
              <a:defRPr sz="4000"/>
            </a:lvl5pPr>
            <a:lvl6pPr marL="5486400" lvl="5" indent="-711200">
              <a:spcBef>
                <a:spcPts val="0"/>
              </a:spcBef>
              <a:spcAft>
                <a:spcPts val="0"/>
              </a:spcAft>
              <a:buSzPts val="2000"/>
              <a:buChar char="■"/>
              <a:defRPr sz="4000"/>
            </a:lvl6pPr>
            <a:lvl7pPr marL="6400800" lvl="6" indent="-711200">
              <a:spcBef>
                <a:spcPts val="0"/>
              </a:spcBef>
              <a:spcAft>
                <a:spcPts val="0"/>
              </a:spcAft>
              <a:buSzPts val="2000"/>
              <a:buChar char="●"/>
              <a:defRPr sz="4000"/>
            </a:lvl7pPr>
            <a:lvl8pPr marL="7315200" lvl="7" indent="-711200">
              <a:spcBef>
                <a:spcPts val="0"/>
              </a:spcBef>
              <a:spcAft>
                <a:spcPts val="0"/>
              </a:spcAft>
              <a:buSzPts val="2000"/>
              <a:buChar char="○"/>
              <a:defRPr sz="4000"/>
            </a:lvl8pPr>
            <a:lvl9pPr marL="8229600" lvl="8" indent="-711200">
              <a:spcBef>
                <a:spcPts val="0"/>
              </a:spcBef>
              <a:spcAft>
                <a:spcPts val="0"/>
              </a:spcAft>
              <a:buSzPts val="2000"/>
              <a:buChar char="■"/>
              <a:defRPr sz="4000"/>
            </a:lvl9pPr>
          </a:lstStyle>
          <a:p>
            <a:endParaRPr/>
          </a:p>
        </p:txBody>
      </p:sp>
      <p:sp>
        <p:nvSpPr>
          <p:cNvPr id="46" name="Google Shape;46;p6"/>
          <p:cNvSpPr txBox="1">
            <a:spLocks noGrp="1"/>
          </p:cNvSpPr>
          <p:nvPr>
            <p:ph type="body" idx="2"/>
          </p:nvPr>
        </p:nvSpPr>
        <p:spPr>
          <a:xfrm>
            <a:off x="8438912" y="2400300"/>
            <a:ext cx="6273600" cy="7451400"/>
          </a:xfrm>
          <a:prstGeom prst="rect">
            <a:avLst/>
          </a:prstGeom>
        </p:spPr>
        <p:txBody>
          <a:bodyPr spcFirstLastPara="1" wrap="square" lIns="91425" tIns="91425" rIns="91425" bIns="91425" anchor="t" anchorCtr="0">
            <a:noAutofit/>
          </a:bodyPr>
          <a:lstStyle>
            <a:lvl1pPr marL="914400" lvl="0" indent="-711200">
              <a:spcBef>
                <a:spcPts val="1200"/>
              </a:spcBef>
              <a:spcAft>
                <a:spcPts val="0"/>
              </a:spcAft>
              <a:buSzPts val="2000"/>
              <a:buChar char="▷"/>
              <a:defRPr sz="4000"/>
            </a:lvl1pPr>
            <a:lvl2pPr marL="1828800" lvl="1" indent="-711200">
              <a:spcBef>
                <a:spcPts val="0"/>
              </a:spcBef>
              <a:spcAft>
                <a:spcPts val="0"/>
              </a:spcAft>
              <a:buSzPts val="2000"/>
              <a:buChar char="○"/>
              <a:defRPr sz="4000"/>
            </a:lvl2pPr>
            <a:lvl3pPr marL="2743200" lvl="2" indent="-711200">
              <a:spcBef>
                <a:spcPts val="0"/>
              </a:spcBef>
              <a:spcAft>
                <a:spcPts val="0"/>
              </a:spcAft>
              <a:buSzPts val="2000"/>
              <a:buChar char="■"/>
              <a:defRPr sz="4000"/>
            </a:lvl3pPr>
            <a:lvl4pPr marL="3657600" lvl="3" indent="-711200">
              <a:spcBef>
                <a:spcPts val="0"/>
              </a:spcBef>
              <a:spcAft>
                <a:spcPts val="0"/>
              </a:spcAft>
              <a:buSzPts val="2000"/>
              <a:buChar char="●"/>
              <a:defRPr sz="4000"/>
            </a:lvl4pPr>
            <a:lvl5pPr marL="4572000" lvl="4" indent="-711200">
              <a:spcBef>
                <a:spcPts val="0"/>
              </a:spcBef>
              <a:spcAft>
                <a:spcPts val="0"/>
              </a:spcAft>
              <a:buSzPts val="2000"/>
              <a:buChar char="○"/>
              <a:defRPr sz="4000"/>
            </a:lvl5pPr>
            <a:lvl6pPr marL="5486400" lvl="5" indent="-711200">
              <a:spcBef>
                <a:spcPts val="0"/>
              </a:spcBef>
              <a:spcAft>
                <a:spcPts val="0"/>
              </a:spcAft>
              <a:buSzPts val="2000"/>
              <a:buChar char="■"/>
              <a:defRPr sz="4000"/>
            </a:lvl6pPr>
            <a:lvl7pPr marL="6400800" lvl="6" indent="-711200">
              <a:spcBef>
                <a:spcPts val="0"/>
              </a:spcBef>
              <a:spcAft>
                <a:spcPts val="0"/>
              </a:spcAft>
              <a:buSzPts val="2000"/>
              <a:buChar char="●"/>
              <a:defRPr sz="4000"/>
            </a:lvl7pPr>
            <a:lvl8pPr marL="7315200" lvl="7" indent="-711200">
              <a:spcBef>
                <a:spcPts val="0"/>
              </a:spcBef>
              <a:spcAft>
                <a:spcPts val="0"/>
              </a:spcAft>
              <a:buSzPts val="2000"/>
              <a:buChar char="○"/>
              <a:defRPr sz="4000"/>
            </a:lvl8pPr>
            <a:lvl9pPr marL="8229600" lvl="8" indent="-711200">
              <a:spcBef>
                <a:spcPts val="0"/>
              </a:spcBef>
              <a:spcAft>
                <a:spcPts val="0"/>
              </a:spcAft>
              <a:buSzPts val="2000"/>
              <a:buChar char="■"/>
              <a:defRPr sz="4000"/>
            </a:lvl9pPr>
          </a:lstStyle>
          <a:p>
            <a:endParaRPr/>
          </a:p>
        </p:txBody>
      </p:sp>
      <p:sp>
        <p:nvSpPr>
          <p:cNvPr id="47" name="Google Shape;47;p6"/>
          <p:cNvSpPr txBox="1">
            <a:spLocks noGrp="1"/>
          </p:cNvSpPr>
          <p:nvPr>
            <p:ph type="sldNum" idx="12"/>
          </p:nvPr>
        </p:nvSpPr>
        <p:spPr>
          <a:xfrm>
            <a:off x="16961150" y="9393866"/>
            <a:ext cx="1097400" cy="6270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a:fld id="{00000000-1234-1234-1234-123412341234}" type="slidenum">
              <a:rPr lang="en" smtClean="0"/>
              <a:pPr algn="r"/>
              <a:t>‹#›</a:t>
            </a:fld>
            <a:endParaRPr lang="en"/>
          </a:p>
        </p:txBody>
      </p:sp>
    </p:spTree>
    <p:extLst>
      <p:ext uri="{BB962C8B-B14F-4D97-AF65-F5344CB8AC3E}">
        <p14:creationId xmlns:p14="http://schemas.microsoft.com/office/powerpoint/2010/main" val="88560506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23"/>
        <p:cNvGrpSpPr/>
        <p:nvPr/>
      </p:nvGrpSpPr>
      <p:grpSpPr>
        <a:xfrm>
          <a:off x="0" y="0"/>
          <a:ext cx="0" cy="0"/>
          <a:chOff x="0" y="0"/>
          <a:chExt cx="0" cy="0"/>
        </a:xfrm>
      </p:grpSpPr>
      <p:sp>
        <p:nvSpPr>
          <p:cNvPr id="24" name="Google Shape;24;p4"/>
          <p:cNvSpPr txBox="1">
            <a:spLocks noGrp="1"/>
          </p:cNvSpPr>
          <p:nvPr>
            <p:ph type="body" idx="1"/>
          </p:nvPr>
        </p:nvSpPr>
        <p:spPr>
          <a:xfrm>
            <a:off x="3420850" y="4323600"/>
            <a:ext cx="11447400" cy="1639800"/>
          </a:xfrm>
          <a:prstGeom prst="rect">
            <a:avLst/>
          </a:prstGeom>
        </p:spPr>
        <p:txBody>
          <a:bodyPr spcFirstLastPara="1" wrap="square" lIns="91425" tIns="91425" rIns="91425" bIns="91425" anchor="t" anchorCtr="0">
            <a:noAutofit/>
          </a:bodyPr>
          <a:lstStyle>
            <a:lvl1pPr marL="914400" lvl="0" indent="-762000" algn="ctr" rtl="0">
              <a:spcBef>
                <a:spcPts val="1200"/>
              </a:spcBef>
              <a:spcAft>
                <a:spcPts val="0"/>
              </a:spcAft>
              <a:buSzPts val="2400"/>
              <a:buChar char="▷"/>
              <a:defRPr i="1"/>
            </a:lvl1pPr>
            <a:lvl2pPr marL="1828800" lvl="1" indent="-762000" algn="ctr" rtl="0">
              <a:spcBef>
                <a:spcPts val="0"/>
              </a:spcBef>
              <a:spcAft>
                <a:spcPts val="0"/>
              </a:spcAft>
              <a:buSzPts val="2400"/>
              <a:buChar char="○"/>
              <a:defRPr i="1"/>
            </a:lvl2pPr>
            <a:lvl3pPr marL="2743200" lvl="2" indent="-762000" algn="ctr" rtl="0">
              <a:spcBef>
                <a:spcPts val="0"/>
              </a:spcBef>
              <a:spcAft>
                <a:spcPts val="0"/>
              </a:spcAft>
              <a:buSzPts val="2400"/>
              <a:buChar char="■"/>
              <a:defRPr i="1"/>
            </a:lvl3pPr>
            <a:lvl4pPr marL="3657600" lvl="3" indent="-762000" algn="ctr" rtl="0">
              <a:spcBef>
                <a:spcPts val="0"/>
              </a:spcBef>
              <a:spcAft>
                <a:spcPts val="0"/>
              </a:spcAft>
              <a:buSzPts val="2400"/>
              <a:buChar char="●"/>
              <a:defRPr i="1"/>
            </a:lvl4pPr>
            <a:lvl5pPr marL="4572000" lvl="4" indent="-762000" algn="ctr" rtl="0">
              <a:spcBef>
                <a:spcPts val="0"/>
              </a:spcBef>
              <a:spcAft>
                <a:spcPts val="0"/>
              </a:spcAft>
              <a:buSzPts val="2400"/>
              <a:buChar char="○"/>
              <a:defRPr i="1"/>
            </a:lvl5pPr>
            <a:lvl6pPr marL="5486400" lvl="5" indent="-762000" algn="ctr" rtl="0">
              <a:spcBef>
                <a:spcPts val="0"/>
              </a:spcBef>
              <a:spcAft>
                <a:spcPts val="0"/>
              </a:spcAft>
              <a:buSzPts val="2400"/>
              <a:buChar char="■"/>
              <a:defRPr i="1"/>
            </a:lvl6pPr>
            <a:lvl7pPr marL="6400800" lvl="6" indent="-762000" algn="ctr" rtl="0">
              <a:spcBef>
                <a:spcPts val="0"/>
              </a:spcBef>
              <a:spcAft>
                <a:spcPts val="0"/>
              </a:spcAft>
              <a:buSzPts val="2400"/>
              <a:buChar char="●"/>
              <a:defRPr i="1"/>
            </a:lvl7pPr>
            <a:lvl8pPr marL="7315200" lvl="7" indent="-762000" algn="ctr" rtl="0">
              <a:spcBef>
                <a:spcPts val="0"/>
              </a:spcBef>
              <a:spcAft>
                <a:spcPts val="0"/>
              </a:spcAft>
              <a:buSzPts val="2400"/>
              <a:buChar char="○"/>
              <a:defRPr i="1"/>
            </a:lvl8pPr>
            <a:lvl9pPr marL="8229600" lvl="8" indent="-762000" algn="ctr">
              <a:spcBef>
                <a:spcPts val="0"/>
              </a:spcBef>
              <a:spcAft>
                <a:spcPts val="0"/>
              </a:spcAft>
              <a:buSzPts val="2400"/>
              <a:buChar char="■"/>
              <a:defRPr i="1"/>
            </a:lvl9pPr>
          </a:lstStyle>
          <a:p>
            <a:endParaRPr/>
          </a:p>
        </p:txBody>
      </p:sp>
      <p:sp>
        <p:nvSpPr>
          <p:cNvPr id="30" name="Google Shape;30;p4"/>
          <p:cNvSpPr txBox="1">
            <a:spLocks noGrp="1"/>
          </p:cNvSpPr>
          <p:nvPr>
            <p:ph type="sldNum" idx="12"/>
          </p:nvPr>
        </p:nvSpPr>
        <p:spPr>
          <a:xfrm>
            <a:off x="-250" y="9660562"/>
            <a:ext cx="18288000" cy="627000"/>
          </a:xfrm>
          <a:prstGeom prst="rect">
            <a:avLst/>
          </a:prstGeom>
        </p:spPr>
        <p:txBody>
          <a:bodyPr spcFirstLastPara="1" wrap="square" lIns="91425" tIns="91425" rIns="91425" bIns="91425" anchor="t" anchorCtr="0">
            <a:noAutofit/>
          </a:bodyPr>
          <a:lstStyle>
            <a:lvl1pPr lvl="0" algn="ctr">
              <a:buNone/>
              <a:defRPr/>
            </a:lvl1pPr>
            <a:lvl2pPr lvl="1" algn="ctr">
              <a:buNone/>
              <a:defRPr/>
            </a:lvl2pPr>
            <a:lvl3pPr lvl="2" algn="ctr">
              <a:buNone/>
              <a:defRPr/>
            </a:lvl3pPr>
            <a:lvl4pPr lvl="3" algn="ctr">
              <a:buNone/>
              <a:defRPr/>
            </a:lvl4pPr>
            <a:lvl5pPr lvl="4" algn="ctr">
              <a:buNone/>
              <a:defRPr/>
            </a:lvl5pPr>
            <a:lvl6pPr lvl="5" algn="ctr">
              <a:buNone/>
              <a:defRPr/>
            </a:lvl6pPr>
            <a:lvl7pPr lvl="6" algn="ctr">
              <a:buNone/>
              <a:defRPr/>
            </a:lvl7pPr>
            <a:lvl8pPr lvl="7" algn="ctr">
              <a:buNone/>
              <a:defRPr/>
            </a:lvl8pPr>
            <a:lvl9pPr lvl="8" algn="ctr">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0443084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9/22/2025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9/22/2025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9/22/2025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36192" y="877824"/>
            <a:ext cx="14580108" cy="224942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536193" y="3429000"/>
            <a:ext cx="14580110" cy="603504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536195" y="9706056"/>
            <a:ext cx="3231214" cy="411480"/>
          </a:xfrm>
          <a:prstGeom prst="rect">
            <a:avLst/>
          </a:prstGeom>
        </p:spPr>
        <p:txBody>
          <a:bodyPr vert="horz" lIns="91440" tIns="45720" rIns="91440" bIns="45720" rtlCol="0" anchor="ctr"/>
          <a:lstStyle>
            <a:lvl1pPr algn="l">
              <a:defRPr sz="1500">
                <a:solidFill>
                  <a:schemeClr val="tx1">
                    <a:lumMod val="95000"/>
                    <a:lumOff val="5000"/>
                  </a:schemeClr>
                </a:solidFill>
                <a:latin typeface="+mj-lt"/>
              </a:defRPr>
            </a:lvl1pPr>
          </a:lstStyle>
          <a:p>
            <a:endParaRPr lang="en-US" dirty="0"/>
          </a:p>
        </p:txBody>
      </p:sp>
      <p:sp>
        <p:nvSpPr>
          <p:cNvPr id="5" name="Footer Placeholder 4"/>
          <p:cNvSpPr>
            <a:spLocks noGrp="1"/>
          </p:cNvSpPr>
          <p:nvPr>
            <p:ph type="ftr" sz="quarter" idx="3"/>
          </p:nvPr>
        </p:nvSpPr>
        <p:spPr>
          <a:xfrm>
            <a:off x="7264400" y="9706056"/>
            <a:ext cx="8852188" cy="411480"/>
          </a:xfrm>
          <a:prstGeom prst="rect">
            <a:avLst/>
          </a:prstGeom>
        </p:spPr>
        <p:txBody>
          <a:bodyPr vert="horz" lIns="91440" tIns="45720" rIns="91440" bIns="45720" rtlCol="0" anchor="ctr"/>
          <a:lstStyle>
            <a:lvl1pPr algn="r">
              <a:defRPr sz="15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6256000" y="9706056"/>
            <a:ext cx="1460500" cy="411480"/>
          </a:xfrm>
          <a:prstGeom prst="rect">
            <a:avLst/>
          </a:prstGeom>
        </p:spPr>
        <p:txBody>
          <a:bodyPr vert="horz" lIns="91440" tIns="45720" rIns="91440" bIns="45720" rtlCol="0" anchor="ctr"/>
          <a:lstStyle>
            <a:lvl1pPr algn="l">
              <a:defRPr sz="1500">
                <a:solidFill>
                  <a:schemeClr val="tx1">
                    <a:lumMod val="95000"/>
                    <a:lumOff val="5000"/>
                  </a:schemeClr>
                </a:solidFill>
                <a:latin typeface="+mj-lt"/>
              </a:defRPr>
            </a:lvl1pPr>
          </a:lstStyle>
          <a:p>
            <a:pPr algn="r"/>
            <a:fld id="{00000000-1234-1234-1234-123412341234}" type="slidenum">
              <a:rPr lang="en" smtClean="0"/>
              <a:pPr algn="r"/>
              <a:t>‹#›</a:t>
            </a:fld>
            <a:endParaRPr lang="en"/>
          </a:p>
        </p:txBody>
      </p:sp>
      <p:cxnSp>
        <p:nvCxnSpPr>
          <p:cNvPr id="7" name="Straight Connector 6"/>
          <p:cNvCxnSpPr/>
          <p:nvPr/>
        </p:nvCxnSpPr>
        <p:spPr>
          <a:xfrm flipV="1">
            <a:off x="1143000" y="1239486"/>
            <a:ext cx="0" cy="13716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19499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8" r:id="rId17"/>
  </p:sldLayoutIdLst>
  <p:transition>
    <p:fade thruBlk="1"/>
  </p:transition>
  <p:hf sldNum="0" hdr="0" dt="0"/>
  <p:txStyles>
    <p:titleStyle>
      <a:lvl1pPr algn="l" defTabSz="1371600" rtl="0" eaLnBrk="1" latinLnBrk="0" hangingPunct="1">
        <a:lnSpc>
          <a:spcPct val="80000"/>
        </a:lnSpc>
        <a:spcBef>
          <a:spcPct val="0"/>
        </a:spcBef>
        <a:buNone/>
        <a:defRPr sz="7500" kern="1200" cap="all" spc="150" baseline="0">
          <a:solidFill>
            <a:schemeClr val="tx1">
              <a:lumMod val="95000"/>
              <a:lumOff val="5000"/>
            </a:schemeClr>
          </a:solidFill>
          <a:latin typeface="+mj-lt"/>
          <a:ea typeface="+mj-ea"/>
          <a:cs typeface="+mj-cs"/>
        </a:defRPr>
      </a:lvl1pPr>
    </p:titleStyle>
    <p:bodyStyle>
      <a:lvl1pPr marL="137160" indent="-137160" algn="l" defTabSz="1371600" rtl="0" eaLnBrk="1" latinLnBrk="0" hangingPunct="1">
        <a:lnSpc>
          <a:spcPct val="90000"/>
        </a:lnSpc>
        <a:spcBef>
          <a:spcPts val="1800"/>
        </a:spcBef>
        <a:spcAft>
          <a:spcPts val="300"/>
        </a:spcAft>
        <a:buClr>
          <a:schemeClr val="accent1"/>
        </a:buClr>
        <a:buSzPct val="100000"/>
        <a:buFont typeface="Tw Cen MT" panose="020B0602020104020603" pitchFamily="34" charset="0"/>
        <a:buChar char=" "/>
        <a:defRPr sz="3300" kern="1200">
          <a:solidFill>
            <a:schemeClr val="tx1"/>
          </a:solidFill>
          <a:latin typeface="+mn-lt"/>
          <a:ea typeface="+mn-ea"/>
          <a:cs typeface="+mn-cs"/>
        </a:defRPr>
      </a:lvl1pPr>
      <a:lvl2pPr marL="397764" indent="-205740" algn="l" defTabSz="1371600" rtl="0" eaLnBrk="1" latinLnBrk="0" hangingPunct="1">
        <a:lnSpc>
          <a:spcPct val="90000"/>
        </a:lnSpc>
        <a:spcBef>
          <a:spcPts val="300"/>
        </a:spcBef>
        <a:spcAft>
          <a:spcPts val="600"/>
        </a:spcAft>
        <a:buClr>
          <a:schemeClr val="accent1"/>
        </a:buClr>
        <a:buFont typeface="Wingdings 3" pitchFamily="18" charset="2"/>
        <a:buChar char=""/>
        <a:defRPr sz="2700" kern="1200">
          <a:solidFill>
            <a:schemeClr val="tx1"/>
          </a:solidFill>
          <a:latin typeface="+mn-lt"/>
          <a:ea typeface="+mn-ea"/>
          <a:cs typeface="+mn-cs"/>
        </a:defRPr>
      </a:lvl2pPr>
      <a:lvl3pPr marL="672084" indent="-205740" algn="l" defTabSz="1371600" rtl="0" eaLnBrk="1" latinLnBrk="0" hangingPunct="1">
        <a:lnSpc>
          <a:spcPct val="90000"/>
        </a:lnSpc>
        <a:spcBef>
          <a:spcPts val="300"/>
        </a:spcBef>
        <a:spcAft>
          <a:spcPts val="600"/>
        </a:spcAft>
        <a:buClr>
          <a:schemeClr val="accent1"/>
        </a:buClr>
        <a:buFont typeface="Wingdings 3" pitchFamily="18" charset="2"/>
        <a:buChar char=""/>
        <a:defRPr sz="2100" kern="1200">
          <a:solidFill>
            <a:schemeClr val="tx1"/>
          </a:solidFill>
          <a:latin typeface="+mn-lt"/>
          <a:ea typeface="+mn-ea"/>
          <a:cs typeface="+mn-cs"/>
        </a:defRPr>
      </a:lvl3pPr>
      <a:lvl4pPr marL="891540" indent="-205740" algn="l" defTabSz="1371600" rtl="0" eaLnBrk="1" latinLnBrk="0" hangingPunct="1">
        <a:lnSpc>
          <a:spcPct val="90000"/>
        </a:lnSpc>
        <a:spcBef>
          <a:spcPts val="300"/>
        </a:spcBef>
        <a:spcAft>
          <a:spcPts val="600"/>
        </a:spcAft>
        <a:buClr>
          <a:schemeClr val="accent1"/>
        </a:buClr>
        <a:buFont typeface="Wingdings 3" pitchFamily="18" charset="2"/>
        <a:buChar char=""/>
        <a:defRPr sz="2100" kern="1200">
          <a:solidFill>
            <a:schemeClr val="tx1"/>
          </a:solidFill>
          <a:latin typeface="+mn-lt"/>
          <a:ea typeface="+mn-ea"/>
          <a:cs typeface="+mn-cs"/>
        </a:defRPr>
      </a:lvl4pPr>
      <a:lvl5pPr marL="1165860" indent="-205740" algn="l" defTabSz="1371600" rtl="0" eaLnBrk="1" latinLnBrk="0" hangingPunct="1">
        <a:lnSpc>
          <a:spcPct val="90000"/>
        </a:lnSpc>
        <a:spcBef>
          <a:spcPts val="300"/>
        </a:spcBef>
        <a:spcAft>
          <a:spcPts val="600"/>
        </a:spcAft>
        <a:buClr>
          <a:schemeClr val="accent1"/>
        </a:buClr>
        <a:buFont typeface="Wingdings 3" pitchFamily="18" charset="2"/>
        <a:buChar char=""/>
        <a:defRPr sz="2100" kern="1200">
          <a:solidFill>
            <a:schemeClr val="tx1"/>
          </a:solidFill>
          <a:latin typeface="+mn-lt"/>
          <a:ea typeface="+mn-ea"/>
          <a:cs typeface="+mn-cs"/>
        </a:defRPr>
      </a:lvl5pPr>
      <a:lvl6pPr marL="1371600" indent="-205740" algn="l" defTabSz="1371600" rtl="0" eaLnBrk="1" latinLnBrk="0" hangingPunct="1">
        <a:lnSpc>
          <a:spcPct val="90000"/>
        </a:lnSpc>
        <a:spcBef>
          <a:spcPts val="300"/>
        </a:spcBef>
        <a:spcAft>
          <a:spcPts val="600"/>
        </a:spcAft>
        <a:buClr>
          <a:schemeClr val="accent1"/>
        </a:buClr>
        <a:buFont typeface="Wingdings 3" pitchFamily="18" charset="2"/>
        <a:buChar char=""/>
        <a:defRPr sz="2100" kern="1200">
          <a:solidFill>
            <a:schemeClr val="tx1"/>
          </a:solidFill>
          <a:latin typeface="+mn-lt"/>
          <a:ea typeface="+mn-ea"/>
          <a:cs typeface="+mn-cs"/>
        </a:defRPr>
      </a:lvl6pPr>
      <a:lvl7pPr marL="1591056" indent="-205740" algn="l" defTabSz="1371600" rtl="0" eaLnBrk="1" latinLnBrk="0" hangingPunct="1">
        <a:lnSpc>
          <a:spcPct val="90000"/>
        </a:lnSpc>
        <a:spcBef>
          <a:spcPts val="300"/>
        </a:spcBef>
        <a:spcAft>
          <a:spcPts val="600"/>
        </a:spcAft>
        <a:buClr>
          <a:schemeClr val="accent1"/>
        </a:buClr>
        <a:buFont typeface="Wingdings 3" pitchFamily="18" charset="2"/>
        <a:buChar char=""/>
        <a:defRPr sz="2100" kern="1200">
          <a:solidFill>
            <a:schemeClr val="tx1"/>
          </a:solidFill>
          <a:latin typeface="+mn-lt"/>
          <a:ea typeface="+mn-ea"/>
          <a:cs typeface="+mn-cs"/>
        </a:defRPr>
      </a:lvl7pPr>
      <a:lvl8pPr marL="1824228" indent="-205740" algn="l" defTabSz="1371600" rtl="0" eaLnBrk="1" latinLnBrk="0" hangingPunct="1">
        <a:lnSpc>
          <a:spcPct val="90000"/>
        </a:lnSpc>
        <a:spcBef>
          <a:spcPts val="300"/>
        </a:spcBef>
        <a:spcAft>
          <a:spcPts val="600"/>
        </a:spcAft>
        <a:buClr>
          <a:schemeClr val="accent1"/>
        </a:buClr>
        <a:buFont typeface="Wingdings 3" pitchFamily="18" charset="2"/>
        <a:buChar char=""/>
        <a:defRPr sz="2100" kern="1200">
          <a:solidFill>
            <a:schemeClr val="tx1"/>
          </a:solidFill>
          <a:latin typeface="+mn-lt"/>
          <a:ea typeface="+mn-ea"/>
          <a:cs typeface="+mn-cs"/>
        </a:defRPr>
      </a:lvl8pPr>
      <a:lvl9pPr marL="2043684" indent="-205740" algn="l" defTabSz="1371600" rtl="0" eaLnBrk="1" latinLnBrk="0" hangingPunct="1">
        <a:lnSpc>
          <a:spcPct val="90000"/>
        </a:lnSpc>
        <a:spcBef>
          <a:spcPts val="300"/>
        </a:spcBef>
        <a:spcAft>
          <a:spcPts val="600"/>
        </a:spcAft>
        <a:buClr>
          <a:schemeClr val="accent1"/>
        </a:buClr>
        <a:buFont typeface="Wingdings 3" pitchFamily="18" charset="2"/>
        <a:buChar char=""/>
        <a:defRPr sz="21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Layout" Target="../diagrams/layout2.xml"/><Relationship Id="rId7" Type="http://schemas.openxmlformats.org/officeDocument/2006/relationships/image" Target="../media/image14.png"/><Relationship Id="rId2" Type="http://schemas.openxmlformats.org/officeDocument/2006/relationships/diagramData" Target="../diagrams/data2.xml"/><Relationship Id="rId1" Type="http://schemas.openxmlformats.org/officeDocument/2006/relationships/slideLayout" Target="../slideLayouts/slideLayout2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2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27.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hyperlink" Target="http://www.pcsb.org/titleone" TargetMode="External"/><Relationship Id="rId2" Type="http://schemas.openxmlformats.org/officeDocument/2006/relationships/notesSlide" Target="../notesSlides/notesSlide9.xml"/><Relationship Id="rId1" Type="http://schemas.openxmlformats.org/officeDocument/2006/relationships/slideLayout" Target="../slideLayouts/slideLayout26.xml"/><Relationship Id="rId5" Type="http://schemas.openxmlformats.org/officeDocument/2006/relationships/image" Target="../media/image13.png"/><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hyperlink" Target="http://www.fldoe.org/"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13.xml"/><Relationship Id="rId5" Type="http://schemas.openxmlformats.org/officeDocument/2006/relationships/image" Target="../media/image13.png"/><Relationship Id="rId4" Type="http://schemas.openxmlformats.org/officeDocument/2006/relationships/image" Target="../media/image31.sv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s://edudata.fldoe.org/" TargetMode="External"/><Relationship Id="rId1" Type="http://schemas.openxmlformats.org/officeDocument/2006/relationships/slideLayout" Target="../slideLayouts/slideLayout26.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25.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hyperlink" Target="http://www.pcsb.org/titleone" TargetMode="External"/><Relationship Id="rId2" Type="http://schemas.openxmlformats.org/officeDocument/2006/relationships/notesSlide" Target="../notesSlides/notesSlide14.xml"/><Relationship Id="rId1" Type="http://schemas.openxmlformats.org/officeDocument/2006/relationships/slideLayout" Target="../slideLayouts/slideLayout26.xml"/><Relationship Id="rId5" Type="http://schemas.openxmlformats.org/officeDocument/2006/relationships/image" Target="../media/image13.png"/><Relationship Id="rId4" Type="http://schemas.openxmlformats.org/officeDocument/2006/relationships/image" Target="../media/image22.jpeg"/></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3.jpeg"/><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7.xml"/><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28.xml"/><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3.png"/><Relationship Id="rId7" Type="http://schemas.openxmlformats.org/officeDocument/2006/relationships/diagramQuickStyle" Target="../diagrams/quickStyle1.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Layout" Target="../diagrams/layout1.xml"/><Relationship Id="rId5" Type="http://schemas.openxmlformats.org/officeDocument/2006/relationships/diagramData" Target="../diagrams/data1.xml"/><Relationship Id="rId10" Type="http://schemas.openxmlformats.org/officeDocument/2006/relationships/image" Target="../media/image6.png"/><Relationship Id="rId4" Type="http://schemas.openxmlformats.org/officeDocument/2006/relationships/image" Target="../media/image5.jpg"/><Relationship Id="rId9" Type="http://schemas.microsoft.com/office/2007/relationships/diagramDrawing" Target="../diagrams/drawing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12.png"/><Relationship Id="rId1" Type="http://schemas.openxmlformats.org/officeDocument/2006/relationships/slideLayout" Target="../slideLayouts/slideLayout17.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18.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6"/>
          <p:cNvSpPr txBox="1"/>
          <p:nvPr/>
        </p:nvSpPr>
        <p:spPr>
          <a:xfrm>
            <a:off x="3886200" y="4229100"/>
            <a:ext cx="10727539" cy="2769989"/>
          </a:xfrm>
          <a:prstGeom prst="rect">
            <a:avLst/>
          </a:prstGeom>
        </p:spPr>
        <p:txBody>
          <a:bodyPr wrap="square" lIns="0" tIns="0" rIns="0" bIns="0" rtlCol="0" anchor="t">
            <a:spAutoFit/>
          </a:bodyPr>
          <a:lstStyle/>
          <a:p>
            <a:pPr algn="ctr">
              <a:lnSpc>
                <a:spcPts val="5366"/>
              </a:lnSpc>
            </a:pPr>
            <a:r>
              <a:rPr lang="en-US" sz="6000" dirty="0" smtClean="0">
                <a:solidFill>
                  <a:srgbClr val="FFFFFF"/>
                </a:solidFill>
                <a:latin typeface="Oswald"/>
              </a:rPr>
              <a:t>Athenian Academy </a:t>
            </a:r>
          </a:p>
          <a:p>
            <a:pPr algn="ctr">
              <a:lnSpc>
                <a:spcPts val="5366"/>
              </a:lnSpc>
            </a:pPr>
            <a:r>
              <a:rPr lang="en-US" sz="6000" dirty="0" smtClean="0">
                <a:solidFill>
                  <a:srgbClr val="FFFFFF"/>
                </a:solidFill>
                <a:latin typeface="Oswald"/>
              </a:rPr>
              <a:t>Title </a:t>
            </a:r>
            <a:r>
              <a:rPr lang="en-US" sz="6000" dirty="0">
                <a:solidFill>
                  <a:srgbClr val="FFFFFF"/>
                </a:solidFill>
                <a:latin typeface="Oswald"/>
              </a:rPr>
              <a:t>l Annual Meeting</a:t>
            </a:r>
          </a:p>
          <a:p>
            <a:pPr algn="ctr">
              <a:lnSpc>
                <a:spcPts val="5366"/>
              </a:lnSpc>
            </a:pPr>
            <a:endParaRPr lang="en-US" sz="6000" dirty="0">
              <a:solidFill>
                <a:srgbClr val="FFFFFF"/>
              </a:solidFill>
              <a:latin typeface="Oswald"/>
            </a:endParaRPr>
          </a:p>
          <a:p>
            <a:pPr algn="ctr">
              <a:lnSpc>
                <a:spcPts val="5366"/>
              </a:lnSpc>
            </a:pPr>
            <a:r>
              <a:rPr lang="en-US" sz="6000" dirty="0" smtClean="0">
                <a:solidFill>
                  <a:srgbClr val="FFFFFF"/>
                </a:solidFill>
                <a:latin typeface="Oswald"/>
              </a:rPr>
              <a:t>2025-2026</a:t>
            </a:r>
            <a:endParaRPr lang="en-US" sz="6000" dirty="0">
              <a:solidFill>
                <a:srgbClr val="FFFFFF"/>
              </a:solidFill>
              <a:latin typeface="Oswa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04B8781-5249-47EB-9DFA-BFAA607F903A}"/>
              </a:ext>
            </a:extLst>
          </p:cNvPr>
          <p:cNvSpPr>
            <a:spLocks noGrp="1"/>
          </p:cNvSpPr>
          <p:nvPr>
            <p:ph type="title"/>
          </p:nvPr>
        </p:nvSpPr>
        <p:spPr>
          <a:xfrm>
            <a:off x="1524000" y="251112"/>
            <a:ext cx="12925200" cy="1714800"/>
          </a:xfrm>
        </p:spPr>
        <p:txBody>
          <a:bodyPr/>
          <a:lstStyle/>
          <a:p>
            <a:r>
              <a:rPr lang="en-US" altLang="en-US" dirty="0">
                <a:solidFill>
                  <a:schemeClr val="tx1">
                    <a:lumMod val="75000"/>
                  </a:schemeClr>
                </a:solidFill>
              </a:rPr>
              <a:t>Parent’s Right to Know</a:t>
            </a:r>
            <a:endParaRPr lang="en-US" dirty="0">
              <a:solidFill>
                <a:schemeClr val="tx1">
                  <a:lumMod val="75000"/>
                </a:schemeClr>
              </a:solidFill>
            </a:endParaRPr>
          </a:p>
        </p:txBody>
      </p:sp>
      <p:sp>
        <p:nvSpPr>
          <p:cNvPr id="6" name="Rectangle 5">
            <a:extLst>
              <a:ext uri="{FF2B5EF4-FFF2-40B4-BE49-F238E27FC236}">
                <a16:creationId xmlns:a16="http://schemas.microsoft.com/office/drawing/2014/main" xmlns="" id="{792BEB1D-C138-426E-8B68-A5051D5B9655}"/>
              </a:ext>
            </a:extLst>
          </p:cNvPr>
          <p:cNvSpPr/>
          <p:nvPr/>
        </p:nvSpPr>
        <p:spPr>
          <a:xfrm>
            <a:off x="1523999" y="2041024"/>
            <a:ext cx="15868650" cy="1200329"/>
          </a:xfrm>
          <a:prstGeom prst="rect">
            <a:avLst/>
          </a:prstGeom>
        </p:spPr>
        <p:txBody>
          <a:bodyPr wrap="square">
            <a:spAutoFit/>
          </a:bodyPr>
          <a:lstStyle/>
          <a:p>
            <a:r>
              <a:rPr lang="en-US" sz="3600" dirty="0">
                <a:solidFill>
                  <a:prstClr val="black">
                    <a:lumMod val="75000"/>
                  </a:prstClr>
                </a:solidFill>
                <a:latin typeface="Nirmala UI Semilight" panose="020B0402040204020203" pitchFamily="34" charset="0"/>
                <a:ea typeface="Nirmala UI Semilight" panose="020B0402040204020203" pitchFamily="34" charset="0"/>
                <a:cs typeface="Nirmala UI Semilight" panose="020B0402040204020203" pitchFamily="34" charset="0"/>
              </a:rPr>
              <a:t>As a parent of a student attending a Pinellas County </a:t>
            </a:r>
            <a:r>
              <a:rPr lang="en-US" sz="3600" dirty="0" smtClean="0">
                <a:solidFill>
                  <a:prstClr val="black">
                    <a:lumMod val="75000"/>
                  </a:prstClr>
                </a:solidFill>
                <a:latin typeface="Nirmala UI Semilight" panose="020B0402040204020203" pitchFamily="34" charset="0"/>
                <a:ea typeface="Nirmala UI Semilight" panose="020B0402040204020203" pitchFamily="34" charset="0"/>
                <a:cs typeface="Nirmala UI Semilight" panose="020B0402040204020203" pitchFamily="34" charset="0"/>
              </a:rPr>
              <a:t>Charter School</a:t>
            </a:r>
            <a:r>
              <a:rPr lang="en-US" sz="3600" dirty="0">
                <a:solidFill>
                  <a:prstClr val="black">
                    <a:lumMod val="75000"/>
                  </a:prstClr>
                </a:solidFill>
                <a:latin typeface="Nirmala UI Semilight" panose="020B0402040204020203" pitchFamily="34" charset="0"/>
                <a:ea typeface="Nirmala UI Semilight" panose="020B0402040204020203" pitchFamily="34" charset="0"/>
                <a:cs typeface="Nirmala UI Semilight" panose="020B0402040204020203" pitchFamily="34" charset="0"/>
              </a:rPr>
              <a:t>, you have the right to… </a:t>
            </a:r>
            <a:endParaRPr lang="en-US" sz="3600" dirty="0">
              <a:solidFill>
                <a:prstClr val="black">
                  <a:lumMod val="75000"/>
                </a:prstClr>
              </a:solidFill>
              <a:latin typeface="Tw Cen MT" panose="020B0602020104020603"/>
            </a:endParaRPr>
          </a:p>
        </p:txBody>
      </p:sp>
      <p:graphicFrame>
        <p:nvGraphicFramePr>
          <p:cNvPr id="12" name="Text Placeholder 2">
            <a:extLst>
              <a:ext uri="{FF2B5EF4-FFF2-40B4-BE49-F238E27FC236}">
                <a16:creationId xmlns:a16="http://schemas.microsoft.com/office/drawing/2014/main" xmlns="" id="{9E660889-5894-5B32-59F8-8BC26098C234}"/>
              </a:ext>
            </a:extLst>
          </p:cNvPr>
          <p:cNvGraphicFramePr/>
          <p:nvPr>
            <p:extLst>
              <p:ext uri="{D42A27DB-BD31-4B8C-83A1-F6EECF244321}">
                <p14:modId xmlns:p14="http://schemas.microsoft.com/office/powerpoint/2010/main" val="2550875247"/>
              </p:ext>
            </p:extLst>
          </p:nvPr>
        </p:nvGraphicFramePr>
        <p:xfrm>
          <a:off x="3571871" y="3333687"/>
          <a:ext cx="11772902" cy="61795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122" name="Picture 2" descr="Check mark vector icon. Checkmark right symbol tick sign. Ok button correct  circle icon. 8134818 Vector Art at Vecteezy">
            <a:extLst>
              <a:ext uri="{FF2B5EF4-FFF2-40B4-BE49-F238E27FC236}">
                <a16:creationId xmlns:a16="http://schemas.microsoft.com/office/drawing/2014/main" xmlns="" id="{C319C010-4650-9435-2011-E576EC43D94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75706" y="3333687"/>
            <a:ext cx="2190752" cy="1446230"/>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a:extLst>
              <a:ext uri="{FF2B5EF4-FFF2-40B4-BE49-F238E27FC236}">
                <a16:creationId xmlns:a16="http://schemas.microsoft.com/office/drawing/2014/main" xmlns="" id="{4FDCE85A-EC72-35B6-6B69-30CD8DC3B678}"/>
              </a:ext>
            </a:extLst>
          </p:cNvPr>
          <p:cNvGrpSpPr/>
          <p:nvPr/>
        </p:nvGrpSpPr>
        <p:grpSpPr>
          <a:xfrm>
            <a:off x="3571870" y="6423447"/>
            <a:ext cx="2354580" cy="1476990"/>
            <a:chOff x="0" y="775183"/>
            <a:chExt cx="1177290" cy="738495"/>
          </a:xfrm>
        </p:grpSpPr>
        <p:sp>
          <p:nvSpPr>
            <p:cNvPr id="5" name="Rectangle 4">
              <a:extLst>
                <a:ext uri="{FF2B5EF4-FFF2-40B4-BE49-F238E27FC236}">
                  <a16:creationId xmlns:a16="http://schemas.microsoft.com/office/drawing/2014/main" xmlns="" id="{D8321944-0876-A9B6-594B-AEDC8A41BD5C}"/>
                </a:ext>
              </a:extLst>
            </p:cNvPr>
            <p:cNvSpPr/>
            <p:nvPr/>
          </p:nvSpPr>
          <p:spPr>
            <a:xfrm>
              <a:off x="0" y="775183"/>
              <a:ext cx="1177290" cy="738495"/>
            </a:xfrm>
            <a:prstGeom prst="rect">
              <a:avLst/>
            </a:prstGeom>
            <a:blipFill rotWithShape="0">
              <a:blip r:embed="rId7">
                <a:extLst>
                  <a:ext uri="{28A0092B-C50C-407E-A947-70E740481C1C}">
                    <a14:useLocalDpi xmlns:a14="http://schemas.microsoft.com/office/drawing/2010/main" val="0"/>
                  </a:ext>
                </a:extLst>
              </a:blip>
              <a:srcRect/>
              <a:stretch>
                <a:fillRect/>
              </a:stretch>
            </a:blipFill>
          </p:spPr>
          <p:style>
            <a:lnRef idx="2">
              <a:schemeClr val="accent1">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US" sz="3600">
                <a:solidFill>
                  <a:prstClr val="black">
                    <a:hueOff val="0"/>
                    <a:satOff val="0"/>
                    <a:lumOff val="0"/>
                    <a:alphaOff val="0"/>
                  </a:prstClr>
                </a:solidFill>
                <a:latin typeface="Tw Cen MT" panose="020B0602020104020603"/>
              </a:endParaRPr>
            </a:p>
          </p:txBody>
        </p:sp>
        <p:sp>
          <p:nvSpPr>
            <p:cNvPr id="8" name="TextBox 7">
              <a:extLst>
                <a:ext uri="{FF2B5EF4-FFF2-40B4-BE49-F238E27FC236}">
                  <a16:creationId xmlns:a16="http://schemas.microsoft.com/office/drawing/2014/main" xmlns="" id="{4A049C3D-2811-1665-B084-FB711BCC3B9B}"/>
                </a:ext>
              </a:extLst>
            </p:cNvPr>
            <p:cNvSpPr txBox="1"/>
            <p:nvPr/>
          </p:nvSpPr>
          <p:spPr>
            <a:xfrm>
              <a:off x="0" y="775183"/>
              <a:ext cx="1177290" cy="73849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4596" tIns="145894" rIns="124596" bIns="145894" numCol="1" spcCol="1270" anchor="ctr" anchorCtr="0">
              <a:noAutofit/>
            </a:bodyPr>
            <a:lstStyle/>
            <a:p>
              <a:pPr algn="ctr" defTabSz="1244600">
                <a:lnSpc>
                  <a:spcPct val="90000"/>
                </a:lnSpc>
                <a:spcBef>
                  <a:spcPct val="0"/>
                </a:spcBef>
                <a:spcAft>
                  <a:spcPct val="35000"/>
                </a:spcAft>
              </a:pPr>
              <a:endParaRPr lang="en-US" sz="2800" dirty="0">
                <a:solidFill>
                  <a:prstClr val="black">
                    <a:hueOff val="0"/>
                    <a:satOff val="0"/>
                    <a:lumOff val="0"/>
                    <a:alphaOff val="0"/>
                  </a:prstClr>
                </a:solidFill>
                <a:latin typeface="Tw Cen MT" panose="020B0602020104020603"/>
              </a:endParaRPr>
            </a:p>
          </p:txBody>
        </p:sp>
      </p:grpSp>
      <p:pic>
        <p:nvPicPr>
          <p:cNvPr id="15" name="Picture 2" descr="Check mark vector icon. Checkmark right symbol tick sign. Ok button correct  circle icon. 8134818 Vector Art at Vecteezy">
            <a:extLst>
              <a:ext uri="{FF2B5EF4-FFF2-40B4-BE49-F238E27FC236}">
                <a16:creationId xmlns:a16="http://schemas.microsoft.com/office/drawing/2014/main" xmlns="" id="{94FE8A96-AE4C-36C9-FEBB-F8939B2F660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75706" y="7947638"/>
            <a:ext cx="2190752" cy="144622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xmlns="" id="{48E7B021-506E-CEAF-23B5-4C30F4E710FA}"/>
              </a:ext>
            </a:extLst>
          </p:cNvPr>
          <p:cNvPicPr>
            <a:picLocks noChangeAspect="1"/>
          </p:cNvPicPr>
          <p:nvPr/>
        </p:nvPicPr>
        <p:blipFill>
          <a:blip r:embed="rId8"/>
          <a:stretch>
            <a:fillRect/>
          </a:stretch>
        </p:blipFill>
        <p:spPr>
          <a:xfrm>
            <a:off x="-15922" y="8953501"/>
            <a:ext cx="18288000" cy="1333500"/>
          </a:xfrm>
          <a:prstGeom prst="rect">
            <a:avLst/>
          </a:prstGeom>
        </p:spPr>
      </p:pic>
    </p:spTree>
    <p:extLst>
      <p:ext uri="{BB962C8B-B14F-4D97-AF65-F5344CB8AC3E}">
        <p14:creationId xmlns:p14="http://schemas.microsoft.com/office/powerpoint/2010/main" val="9700642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2" name="Straight Connector 21">
            <a:extLst>
              <a:ext uri="{FF2B5EF4-FFF2-40B4-BE49-F238E27FC236}">
                <a16:creationId xmlns:a16="http://schemas.microsoft.com/office/drawing/2014/main" xmlns="" id="{22953FD7-F17A-4D8D-8237-93E8D567166C}"/>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V="1">
            <a:off x="1143000" y="1239486"/>
            <a:ext cx="0" cy="13716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xmlns="" id="{79A4BF7F-0F86-4770-8EC3-BD7132C90940}"/>
              </a:ext>
            </a:extLst>
          </p:cNvPr>
          <p:cNvSpPr>
            <a:spLocks noGrp="1"/>
          </p:cNvSpPr>
          <p:nvPr>
            <p:ph type="title"/>
          </p:nvPr>
        </p:nvSpPr>
        <p:spPr>
          <a:xfrm>
            <a:off x="1501716" y="391887"/>
            <a:ext cx="14580108" cy="1830798"/>
          </a:xfrm>
        </p:spPr>
        <p:txBody>
          <a:bodyPr spcFirstLastPara="1" vert="horz" wrap="square" lIns="182880" tIns="91440" rIns="182880" bIns="91440" rtlCol="0" anchor="ctr" anchorCtr="0">
            <a:normAutofit/>
          </a:bodyPr>
          <a:lstStyle/>
          <a:p>
            <a:pPr defTabSz="1828800">
              <a:spcBef>
                <a:spcPct val="0"/>
              </a:spcBef>
            </a:pPr>
            <a:r>
              <a:rPr lang="en-US" altLang="en-US" sz="7800" spc="200" dirty="0"/>
              <a:t>Working Together for Student Success</a:t>
            </a:r>
            <a:endParaRPr lang="en-US" sz="7800" spc="200" dirty="0"/>
          </a:p>
        </p:txBody>
      </p:sp>
      <p:graphicFrame>
        <p:nvGraphicFramePr>
          <p:cNvPr id="17" name="TextBox 11">
            <a:extLst>
              <a:ext uri="{FF2B5EF4-FFF2-40B4-BE49-F238E27FC236}">
                <a16:creationId xmlns:a16="http://schemas.microsoft.com/office/drawing/2014/main" xmlns="" id="{E7F558DE-6E0E-F5BA-B5BB-B61FCC0F5D02}"/>
              </a:ext>
            </a:extLst>
          </p:cNvPr>
          <p:cNvGraphicFramePr/>
          <p:nvPr/>
        </p:nvGraphicFramePr>
        <p:xfrm>
          <a:off x="1501431" y="1695450"/>
          <a:ext cx="14580394" cy="50101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xmlns="" id="{C9D3F005-9735-DA3E-AA3E-452F5F28F4E3}"/>
              </a:ext>
            </a:extLst>
          </p:cNvPr>
          <p:cNvSpPr txBox="1"/>
          <p:nvPr/>
        </p:nvSpPr>
        <p:spPr>
          <a:xfrm>
            <a:off x="1501431" y="6953251"/>
            <a:ext cx="14386270" cy="646331"/>
          </a:xfrm>
          <a:prstGeom prst="rect">
            <a:avLst/>
          </a:prstGeom>
          <a:noFill/>
        </p:spPr>
        <p:txBody>
          <a:bodyPr wrap="square" rtlCol="0">
            <a:spAutoFit/>
          </a:bodyPr>
          <a:lstStyle/>
          <a:p>
            <a:pPr algn="ctr"/>
            <a:r>
              <a:rPr lang="en-US" sz="3600" dirty="0">
                <a:solidFill>
                  <a:prstClr val="black"/>
                </a:solidFill>
                <a:highlight>
                  <a:srgbClr val="00FFFF"/>
                </a:highlight>
                <a:latin typeface="Tw Cen MT" panose="020B0602020104020603"/>
              </a:rPr>
              <a:t>Title l is now included as a part of the School Improvement Plan</a:t>
            </a:r>
          </a:p>
        </p:txBody>
      </p:sp>
      <p:pic>
        <p:nvPicPr>
          <p:cNvPr id="4" name="Picture 3">
            <a:extLst>
              <a:ext uri="{FF2B5EF4-FFF2-40B4-BE49-F238E27FC236}">
                <a16:creationId xmlns:a16="http://schemas.microsoft.com/office/drawing/2014/main" xmlns="" id="{3AB87326-E3A9-52FE-ACFB-816D7E5DF84D}"/>
              </a:ext>
            </a:extLst>
          </p:cNvPr>
          <p:cNvPicPr>
            <a:picLocks noChangeAspect="1"/>
          </p:cNvPicPr>
          <p:nvPr/>
        </p:nvPicPr>
        <p:blipFill>
          <a:blip r:embed="rId8"/>
          <a:stretch>
            <a:fillRect/>
          </a:stretch>
        </p:blipFill>
        <p:spPr>
          <a:xfrm>
            <a:off x="0" y="8801101"/>
            <a:ext cx="18288000" cy="1485900"/>
          </a:xfrm>
          <a:prstGeom prst="rect">
            <a:avLst/>
          </a:prstGeom>
        </p:spPr>
      </p:pic>
    </p:spTree>
    <p:extLst>
      <p:ext uri="{BB962C8B-B14F-4D97-AF65-F5344CB8AC3E}">
        <p14:creationId xmlns:p14="http://schemas.microsoft.com/office/powerpoint/2010/main" val="34866818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60D76F2-EF88-4AAD-A93B-45457B89C67E}"/>
              </a:ext>
            </a:extLst>
          </p:cNvPr>
          <p:cNvSpPr>
            <a:spLocks noGrp="1"/>
          </p:cNvSpPr>
          <p:nvPr>
            <p:ph type="title"/>
          </p:nvPr>
        </p:nvSpPr>
        <p:spPr>
          <a:xfrm>
            <a:off x="2015267" y="526590"/>
            <a:ext cx="13355782" cy="1714800"/>
          </a:xfrm>
        </p:spPr>
        <p:txBody>
          <a:bodyPr/>
          <a:lstStyle/>
          <a:p>
            <a:r>
              <a:rPr lang="en-US" dirty="0">
                <a:solidFill>
                  <a:schemeClr val="tx1"/>
                </a:solidFill>
              </a:rPr>
              <a:t>Parent-School-Student Compact</a:t>
            </a:r>
          </a:p>
        </p:txBody>
      </p:sp>
      <p:sp>
        <p:nvSpPr>
          <p:cNvPr id="3" name="Text Placeholder 2">
            <a:extLst>
              <a:ext uri="{FF2B5EF4-FFF2-40B4-BE49-F238E27FC236}">
                <a16:creationId xmlns:a16="http://schemas.microsoft.com/office/drawing/2014/main" xmlns="" id="{A462ECDD-C4E5-495D-85CD-26969A56340E}"/>
              </a:ext>
            </a:extLst>
          </p:cNvPr>
          <p:cNvSpPr>
            <a:spLocks noGrp="1"/>
          </p:cNvSpPr>
          <p:nvPr>
            <p:ph type="body" idx="1"/>
          </p:nvPr>
        </p:nvSpPr>
        <p:spPr>
          <a:xfrm>
            <a:off x="2239114" y="2431868"/>
            <a:ext cx="6273600" cy="5281464"/>
          </a:xfrm>
        </p:spPr>
        <p:txBody>
          <a:bodyPr/>
          <a:lstStyle/>
          <a:p>
            <a:r>
              <a:rPr lang="en-US" sz="2800"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The </a:t>
            </a:r>
            <a:r>
              <a:rPr lang="en-US" sz="2800" b="1"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purpose</a:t>
            </a:r>
            <a:r>
              <a:rPr lang="en-US" sz="2800"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 of the compact is to foster student achievement. By signing the Parent-School-Student Compact, (Insert name of school here), teachers, staff, parents and students agree to work together to share the responsibility of helping </a:t>
            </a:r>
            <a:r>
              <a:rPr lang="en-US" sz="2800" b="1"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students meet or exceed state, district and school academic goals. </a:t>
            </a:r>
          </a:p>
          <a:p>
            <a:endParaRPr lang="en-US" dirty="0"/>
          </a:p>
        </p:txBody>
      </p:sp>
      <p:sp>
        <p:nvSpPr>
          <p:cNvPr id="4" name="Text Placeholder 3">
            <a:extLst>
              <a:ext uri="{FF2B5EF4-FFF2-40B4-BE49-F238E27FC236}">
                <a16:creationId xmlns:a16="http://schemas.microsoft.com/office/drawing/2014/main" xmlns="" id="{B0404605-EAC2-49DF-AEAF-09BA7E962D18}"/>
              </a:ext>
            </a:extLst>
          </p:cNvPr>
          <p:cNvSpPr>
            <a:spLocks noGrp="1"/>
          </p:cNvSpPr>
          <p:nvPr>
            <p:ph type="body" idx="2"/>
          </p:nvPr>
        </p:nvSpPr>
        <p:spPr>
          <a:xfrm>
            <a:off x="8693156" y="2431868"/>
            <a:ext cx="6273600" cy="4671060"/>
          </a:xfrm>
        </p:spPr>
        <p:txBody>
          <a:bodyPr/>
          <a:lstStyle/>
          <a:p>
            <a:r>
              <a:rPr lang="en-US" sz="2800"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The Parent-School-Student Compact is updated every year to include parent, student, teacher, and staff input. Parent, student, teacher and staff comments are welcome at any time during the year.</a:t>
            </a:r>
          </a:p>
          <a:p>
            <a:endParaRPr lang="en-US" dirty="0"/>
          </a:p>
        </p:txBody>
      </p:sp>
      <p:sp>
        <p:nvSpPr>
          <p:cNvPr id="11" name="TextBox 10">
            <a:extLst>
              <a:ext uri="{FF2B5EF4-FFF2-40B4-BE49-F238E27FC236}">
                <a16:creationId xmlns:a16="http://schemas.microsoft.com/office/drawing/2014/main" xmlns="" id="{6C4D5C6B-BE56-48D5-AE56-3A31682F7E51}"/>
              </a:ext>
            </a:extLst>
          </p:cNvPr>
          <p:cNvSpPr txBox="1"/>
          <p:nvPr/>
        </p:nvSpPr>
        <p:spPr>
          <a:xfrm>
            <a:off x="12192000" y="5394768"/>
            <a:ext cx="6719454" cy="3970318"/>
          </a:xfrm>
          <a:prstGeom prst="rect">
            <a:avLst/>
          </a:prstGeom>
          <a:noFill/>
        </p:spPr>
        <p:txBody>
          <a:bodyPr wrap="square" rtlCol="0">
            <a:spAutoFit/>
          </a:bodyPr>
          <a:lstStyle/>
          <a:p>
            <a:r>
              <a:rPr lang="en-US" sz="3600" dirty="0">
                <a:solidFill>
                  <a:srgbClr val="0070C0"/>
                </a:solidFill>
                <a:latin typeface="Nirmala UI Semilight" panose="020B0402040204020203" pitchFamily="34" charset="0"/>
                <a:ea typeface="Nirmala UI Semilight" panose="020B0402040204020203" pitchFamily="34" charset="0"/>
                <a:cs typeface="Nirmala UI Semilight" panose="020B0402040204020203" pitchFamily="34" charset="0"/>
              </a:rPr>
              <a:t>Please review and sign your child’s </a:t>
            </a:r>
            <a:r>
              <a:rPr lang="en-US" sz="3600" dirty="0" smtClean="0">
                <a:solidFill>
                  <a:srgbClr val="0070C0"/>
                </a:solidFill>
                <a:latin typeface="Nirmala UI Semilight" panose="020B0402040204020203" pitchFamily="34" charset="0"/>
                <a:ea typeface="Nirmala UI Semilight" panose="020B0402040204020203" pitchFamily="34" charset="0"/>
                <a:cs typeface="Nirmala UI Semilight" panose="020B0402040204020203" pitchFamily="34" charset="0"/>
              </a:rPr>
              <a:t>Compact if you have </a:t>
            </a:r>
          </a:p>
          <a:p>
            <a:r>
              <a:rPr lang="en-US" sz="3600" dirty="0" smtClean="0">
                <a:solidFill>
                  <a:srgbClr val="0070C0"/>
                </a:solidFill>
                <a:latin typeface="Nirmala UI Semilight" panose="020B0402040204020203" pitchFamily="34" charset="0"/>
                <a:ea typeface="Nirmala UI Semilight" panose="020B0402040204020203" pitchFamily="34" charset="0"/>
                <a:cs typeface="Nirmala UI Semilight" panose="020B0402040204020203" pitchFamily="34" charset="0"/>
              </a:rPr>
              <a:t>not do so already.</a:t>
            </a:r>
            <a:endParaRPr lang="en-US" sz="3600" dirty="0">
              <a:solidFill>
                <a:srgbClr val="0070C0"/>
              </a:solidFill>
              <a:latin typeface="Nirmala UI Semilight" panose="020B0402040204020203" pitchFamily="34" charset="0"/>
              <a:ea typeface="Nirmala UI Semilight" panose="020B0402040204020203" pitchFamily="34" charset="0"/>
              <a:cs typeface="Nirmala UI Semilight" panose="020B0402040204020203" pitchFamily="34" charset="0"/>
            </a:endParaRPr>
          </a:p>
          <a:p>
            <a:endParaRPr lang="en-US" sz="3600" dirty="0">
              <a:solidFill>
                <a:prstClr val="black"/>
              </a:solidFill>
              <a:latin typeface="Nirmala UI Semilight" panose="020B0402040204020203" pitchFamily="34" charset="0"/>
              <a:ea typeface="Nirmala UI Semilight" panose="020B0402040204020203" pitchFamily="34" charset="0"/>
              <a:cs typeface="Nirmala UI Semilight" panose="020B0402040204020203" pitchFamily="34" charset="0"/>
            </a:endParaRPr>
          </a:p>
          <a:p>
            <a:r>
              <a:rPr lang="en-US" sz="3600" dirty="0">
                <a:solidFill>
                  <a:srgbClr val="0070C0"/>
                </a:solidFill>
                <a:highlight>
                  <a:srgbClr val="FFFF00"/>
                </a:highlight>
                <a:latin typeface="Nirmala UI Semilight" panose="020B0402040204020203" pitchFamily="34" charset="0"/>
                <a:ea typeface="Nirmala UI Semilight" panose="020B0402040204020203" pitchFamily="34" charset="0"/>
                <a:cs typeface="Nirmala UI Semilight" panose="020B0402040204020203" pitchFamily="34" charset="0"/>
              </a:rPr>
              <a:t>Our goal is to receive 100% signed compacts!</a:t>
            </a:r>
          </a:p>
          <a:p>
            <a:endParaRPr lang="en-US" sz="3600" dirty="0">
              <a:solidFill>
                <a:prstClr val="black"/>
              </a:solidFill>
              <a:latin typeface="Tw Cen MT" panose="020B0602020104020603"/>
            </a:endParaRPr>
          </a:p>
        </p:txBody>
      </p:sp>
      <p:pic>
        <p:nvPicPr>
          <p:cNvPr id="6146" name="Picture 2" descr="What is Goal-Setting Theory?">
            <a:extLst>
              <a:ext uri="{FF2B5EF4-FFF2-40B4-BE49-F238E27FC236}">
                <a16:creationId xmlns:a16="http://schemas.microsoft.com/office/drawing/2014/main" xmlns="" id="{3CFC23BE-4804-9B91-BBFF-A35400F523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5394768"/>
            <a:ext cx="2988972" cy="300231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xmlns="" id="{E9A4322E-04C3-3B68-877C-DF5D92DAD4D8}"/>
              </a:ext>
            </a:extLst>
          </p:cNvPr>
          <p:cNvPicPr>
            <a:picLocks noChangeAspect="1"/>
          </p:cNvPicPr>
          <p:nvPr/>
        </p:nvPicPr>
        <p:blipFill>
          <a:blip r:embed="rId4"/>
          <a:stretch>
            <a:fillRect/>
          </a:stretch>
        </p:blipFill>
        <p:spPr>
          <a:xfrm>
            <a:off x="0" y="8811088"/>
            <a:ext cx="18288000" cy="1475913"/>
          </a:xfrm>
          <a:prstGeom prst="rect">
            <a:avLst/>
          </a:prstGeom>
        </p:spPr>
      </p:pic>
    </p:spTree>
    <p:extLst>
      <p:ext uri="{BB962C8B-B14F-4D97-AF65-F5344CB8AC3E}">
        <p14:creationId xmlns:p14="http://schemas.microsoft.com/office/powerpoint/2010/main" val="23096804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6192" y="877824"/>
            <a:ext cx="14580108" cy="1141476"/>
          </a:xfrm>
        </p:spPr>
        <p:txBody>
          <a:bodyPr/>
          <a:lstStyle/>
          <a:p>
            <a:pPr algn="ctr"/>
            <a:r>
              <a:rPr lang="en-US" dirty="0" smtClean="0"/>
              <a:t>Athenian Academy </a:t>
            </a:r>
            <a:r>
              <a:rPr lang="en-US" dirty="0" smtClean="0"/>
              <a:t>2025-2026 </a:t>
            </a:r>
            <a:r>
              <a:rPr lang="en-US" dirty="0" smtClean="0"/>
              <a:t>Compact</a:t>
            </a:r>
            <a:endParaRPr lang="en-US" dirty="0"/>
          </a:p>
        </p:txBody>
      </p:sp>
      <p:sp>
        <p:nvSpPr>
          <p:cNvPr id="3" name="Footer Placeholder 2"/>
          <p:cNvSpPr>
            <a:spLocks noGrp="1"/>
          </p:cNvSpPr>
          <p:nvPr>
            <p:ph type="ftr" sz="quarter" idx="11"/>
          </p:nvPr>
        </p:nvSpPr>
        <p:spPr>
          <a:xfrm>
            <a:off x="5486400" y="9715500"/>
            <a:ext cx="6781800" cy="411480"/>
          </a:xfrm>
        </p:spPr>
        <p:txBody>
          <a:bodyPr/>
          <a:lstStyle/>
          <a:p>
            <a:pPr algn="ctr"/>
            <a:endParaRPr lang="en-US" dirty="0"/>
          </a:p>
        </p:txBody>
      </p:sp>
      <p:pic>
        <p:nvPicPr>
          <p:cNvPr id="1044" name="Picture 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74876" y="1714500"/>
            <a:ext cx="6324600" cy="7561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084918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303D142-AA80-401D-AAB2-BB2AAFFD43DD}"/>
              </a:ext>
            </a:extLst>
          </p:cNvPr>
          <p:cNvSpPr>
            <a:spLocks noGrp="1"/>
          </p:cNvSpPr>
          <p:nvPr>
            <p:ph type="title"/>
          </p:nvPr>
        </p:nvSpPr>
        <p:spPr/>
        <p:txBody>
          <a:bodyPr/>
          <a:lstStyle/>
          <a:p>
            <a:r>
              <a:rPr lang="en-US" altLang="en-US" dirty="0">
                <a:solidFill>
                  <a:schemeClr val="tx1">
                    <a:lumMod val="75000"/>
                  </a:schemeClr>
                </a:solidFill>
              </a:rPr>
              <a:t>Parent and Family Engagement Plan (PFEP)</a:t>
            </a:r>
            <a:endParaRPr lang="en-US" dirty="0"/>
          </a:p>
        </p:txBody>
      </p:sp>
      <p:sp>
        <p:nvSpPr>
          <p:cNvPr id="3" name="Text Placeholder 2">
            <a:extLst>
              <a:ext uri="{FF2B5EF4-FFF2-40B4-BE49-F238E27FC236}">
                <a16:creationId xmlns:a16="http://schemas.microsoft.com/office/drawing/2014/main" xmlns="" id="{D874B75A-1467-41AB-915C-C157FA8F86B0}"/>
              </a:ext>
            </a:extLst>
          </p:cNvPr>
          <p:cNvSpPr>
            <a:spLocks noGrp="1"/>
          </p:cNvSpPr>
          <p:nvPr>
            <p:ph type="body" idx="1"/>
          </p:nvPr>
        </p:nvSpPr>
        <p:spPr/>
        <p:txBody>
          <a:bodyPr/>
          <a:lstStyle/>
          <a:p>
            <a:pPr marL="0" indent="0">
              <a:buNone/>
            </a:pPr>
            <a:r>
              <a:rPr lang="en-US"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The PFEP Sections include information about the following: </a:t>
            </a:r>
          </a:p>
          <a:p>
            <a:pPr lvl="0"/>
            <a:endParaRPr lang="en-US"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endParaRPr>
          </a:p>
          <a:p>
            <a:pPr marL="1200150" lvl="1" indent="-514350">
              <a:buFont typeface="Arial" panose="020B0604020202020204" pitchFamily="34" charset="0"/>
              <a:buChar char="•"/>
            </a:pPr>
            <a:r>
              <a:rPr lang="en-US" sz="3600"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Parent </a:t>
            </a:r>
            <a:r>
              <a:rPr lang="en-US" sz="3600" dirty="0" smtClean="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meeting </a:t>
            </a:r>
            <a:r>
              <a:rPr lang="en-US" sz="3600"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to increase student achievement</a:t>
            </a:r>
          </a:p>
          <a:p>
            <a:pPr marL="1200150" lvl="1" indent="-514350">
              <a:buFont typeface="Arial" panose="020B0604020202020204" pitchFamily="34" charset="0"/>
              <a:buChar char="•"/>
            </a:pPr>
            <a:r>
              <a:rPr lang="en-US" sz="3600"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Staff trainings for engaging parents</a:t>
            </a:r>
          </a:p>
          <a:p>
            <a:pPr marL="1200150" lvl="1" indent="-514350">
              <a:buFont typeface="Arial" panose="020B0604020202020204" pitchFamily="34" charset="0"/>
              <a:buChar char="•"/>
            </a:pPr>
            <a:r>
              <a:rPr lang="en-US" sz="3600"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Communication methods between home and school</a:t>
            </a:r>
          </a:p>
          <a:p>
            <a:pPr marL="1200150" lvl="1" indent="-514350">
              <a:buFont typeface="Arial" panose="020B0604020202020204" pitchFamily="34" charset="0"/>
              <a:buChar char="•"/>
            </a:pPr>
            <a:r>
              <a:rPr lang="en-US" sz="3600" dirty="0" smtClean="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Accessibility </a:t>
            </a:r>
            <a:r>
              <a:rPr lang="en-US" sz="3600"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for parents</a:t>
            </a:r>
          </a:p>
          <a:p>
            <a:pPr marL="1200150" lvl="1" indent="-514350">
              <a:buFont typeface="Arial" panose="020B0604020202020204" pitchFamily="34" charset="0"/>
              <a:buChar char="•"/>
            </a:pPr>
            <a:r>
              <a:rPr lang="en-US" sz="3600"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Coordinating with other Federal Programs</a:t>
            </a:r>
          </a:p>
          <a:p>
            <a:pPr marL="685800" lvl="1" indent="0">
              <a:buNone/>
            </a:pPr>
            <a:endParaRPr lang="en-US" sz="3600"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endParaRPr>
          </a:p>
          <a:p>
            <a:pPr marL="685800" lvl="1" indent="0">
              <a:buNone/>
            </a:pPr>
            <a:r>
              <a:rPr lang="en-US" sz="3600"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To access the full LEA PFEP, please visit</a:t>
            </a:r>
          </a:p>
          <a:p>
            <a:pPr marL="685800" lvl="1" indent="0">
              <a:buNone/>
            </a:pPr>
            <a:r>
              <a:rPr lang="en-US" sz="3600"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hlinkClick r:id="rId3"/>
              </a:rPr>
              <a:t>www.pcsb.org/titleone</a:t>
            </a:r>
            <a:r>
              <a:rPr lang="en-US" sz="3600"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 </a:t>
            </a:r>
          </a:p>
          <a:p>
            <a:endParaRPr lang="en-US" dirty="0"/>
          </a:p>
        </p:txBody>
      </p:sp>
      <p:pic>
        <p:nvPicPr>
          <p:cNvPr id="5122" name="Picture 2" descr="Title I / Parent and Family Engagement">
            <a:extLst>
              <a:ext uri="{FF2B5EF4-FFF2-40B4-BE49-F238E27FC236}">
                <a16:creationId xmlns:a16="http://schemas.microsoft.com/office/drawing/2014/main" xmlns="" id="{D81BF3A0-01F3-779E-938F-E1ADA22420F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801600" y="5600700"/>
            <a:ext cx="5306786" cy="2971800"/>
          </a:xfrm>
          <a:prstGeom prst="rect">
            <a:avLst/>
          </a:prstGeom>
          <a:noFill/>
          <a:effectLst>
            <a:glow rad="228600">
              <a:schemeClr val="accent2">
                <a:satMod val="175000"/>
                <a:alpha val="40000"/>
              </a:schemeClr>
            </a:glow>
            <a:innerShdw blurRad="63500" dist="50800" dir="189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xmlns="" id="{F5DFFFB0-33A8-FBC4-EFAB-0DC01B9AA162}"/>
              </a:ext>
            </a:extLst>
          </p:cNvPr>
          <p:cNvPicPr>
            <a:picLocks noChangeAspect="1"/>
          </p:cNvPicPr>
          <p:nvPr/>
        </p:nvPicPr>
        <p:blipFill>
          <a:blip r:embed="rId5"/>
          <a:stretch>
            <a:fillRect/>
          </a:stretch>
        </p:blipFill>
        <p:spPr>
          <a:xfrm>
            <a:off x="0" y="8724900"/>
            <a:ext cx="18288000" cy="1562101"/>
          </a:xfrm>
          <a:prstGeom prst="rect">
            <a:avLst/>
          </a:prstGeom>
        </p:spPr>
      </p:pic>
    </p:spTree>
    <p:extLst>
      <p:ext uri="{BB962C8B-B14F-4D97-AF65-F5344CB8AC3E}">
        <p14:creationId xmlns:p14="http://schemas.microsoft.com/office/powerpoint/2010/main" val="20738999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http://www.fldoe.org/core/fileparse.php/18736/urlt/Standards.jpg">
            <a:extLst>
              <a:ext uri="{FF2B5EF4-FFF2-40B4-BE49-F238E27FC236}">
                <a16:creationId xmlns:a16="http://schemas.microsoft.com/office/drawing/2014/main" xmlns="" id="{EB55C467-0B4F-4941-B015-1327F711957E}"/>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
          <a:stretch/>
        </p:blipFill>
        <p:spPr bwMode="auto">
          <a:xfrm>
            <a:off x="726953" y="726949"/>
            <a:ext cx="4872782" cy="5267922"/>
          </a:xfrm>
          <a:prstGeom prst="rect">
            <a:avLst/>
          </a:prstGeom>
          <a:noFill/>
          <a:extLst>
            <a:ext uri="{909E8E84-426E-40DD-AFC4-6F175D3DCCD1}">
              <a14:hiddenFill xmlns:a14="http://schemas.microsoft.com/office/drawing/2010/main">
                <a:solidFill>
                  <a:srgbClr val="FFFFFF"/>
                </a:solidFill>
              </a14:hiddenFill>
            </a:ext>
          </a:extLst>
        </p:spPr>
      </p:pic>
      <p:sp>
        <p:nvSpPr>
          <p:cNvPr id="2055" name="Rectangle 2054">
            <a:extLst>
              <a:ext uri="{FF2B5EF4-FFF2-40B4-BE49-F238E27FC236}">
                <a16:creationId xmlns:a16="http://schemas.microsoft.com/office/drawing/2014/main" xmlns="" id="{50F78CF7-743D-4F97-AEAF-6D872AEF4A6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846616" y="726949"/>
            <a:ext cx="1624040" cy="5267922"/>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solidFill>
                <a:prstClr val="white"/>
              </a:solidFill>
              <a:latin typeface="Tw Cen MT" panose="020B0602020104020603"/>
            </a:endParaRPr>
          </a:p>
        </p:txBody>
      </p:sp>
      <p:cxnSp>
        <p:nvCxnSpPr>
          <p:cNvPr id="2057" name="Straight Connector 2056">
            <a:extLst>
              <a:ext uri="{FF2B5EF4-FFF2-40B4-BE49-F238E27FC236}">
                <a16:creationId xmlns:a16="http://schemas.microsoft.com/office/drawing/2014/main" xmlns="" id="{A7DCBFCC-8C5F-4A93-997F-0A2BB3F0DF7F}"/>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V="1">
            <a:off x="8534400" y="1239486"/>
            <a:ext cx="0" cy="13716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Content Placeholder 1">
            <a:extLst>
              <a:ext uri="{FF2B5EF4-FFF2-40B4-BE49-F238E27FC236}">
                <a16:creationId xmlns:a16="http://schemas.microsoft.com/office/drawing/2014/main" xmlns="" id="{384B2D77-0464-47DB-A083-589E192D2BEB}"/>
              </a:ext>
            </a:extLst>
          </p:cNvPr>
          <p:cNvSpPr>
            <a:spLocks noGrp="1"/>
          </p:cNvSpPr>
          <p:nvPr>
            <p:ph idx="1"/>
          </p:nvPr>
        </p:nvSpPr>
        <p:spPr>
          <a:xfrm>
            <a:off x="8927592" y="3429000"/>
            <a:ext cx="8611108" cy="6035040"/>
          </a:xfrm>
        </p:spPr>
        <p:txBody>
          <a:bodyPr>
            <a:normAutofit/>
          </a:bodyPr>
          <a:lstStyle/>
          <a:p>
            <a:pPr marL="0" indent="0">
              <a:buNone/>
            </a:pPr>
            <a:endParaRPr lang="en-US">
              <a:latin typeface="Nirmala UI Semilight" panose="020B0402040204020203" pitchFamily="34" charset="0"/>
              <a:ea typeface="Nirmala UI Semilight" panose="020B0402040204020203" pitchFamily="34" charset="0"/>
              <a:cs typeface="Nirmala UI Semilight" panose="020B0402040204020203" pitchFamily="34" charset="0"/>
            </a:endParaRPr>
          </a:p>
          <a:p>
            <a:r>
              <a:rPr lang="en-US" altLang="en-US">
                <a:latin typeface="Nirmala UI Semilight" panose="020B0402040204020203" pitchFamily="34" charset="0"/>
                <a:ea typeface="Nirmala UI Semilight" panose="020B0402040204020203" pitchFamily="34" charset="0"/>
                <a:cs typeface="Nirmala UI Semilight" panose="020B0402040204020203" pitchFamily="34" charset="0"/>
              </a:rPr>
              <a:t>Florida Benchmark For Excellent Student Thinking Standards (B.E.S.T)</a:t>
            </a:r>
            <a:r>
              <a:rPr lang="en-US">
                <a:latin typeface="Nirmala UI Semilight" panose="020B0402040204020203" pitchFamily="34" charset="0"/>
                <a:ea typeface="Nirmala UI Semilight" panose="020B0402040204020203" pitchFamily="34" charset="0"/>
                <a:cs typeface="Nirmala UI Semilight" panose="020B0402040204020203" pitchFamily="34" charset="0"/>
              </a:rPr>
              <a:t>. You may read more information by visiting, </a:t>
            </a:r>
            <a:r>
              <a:rPr lang="en-US">
                <a:latin typeface="Nirmala UI Semilight" panose="020B0402040204020203" pitchFamily="34" charset="0"/>
                <a:ea typeface="Nirmala UI Semilight" panose="020B0402040204020203" pitchFamily="34" charset="0"/>
                <a:cs typeface="Nirmala UI Semilight" panose="020B0402040204020203" pitchFamily="34" charset="0"/>
                <a:hlinkClick r:id="rId4"/>
              </a:rPr>
              <a:t>www.fldoe.org</a:t>
            </a:r>
            <a:r>
              <a:rPr lang="en-US">
                <a:latin typeface="Nirmala UI Semilight" panose="020B0402040204020203" pitchFamily="34" charset="0"/>
                <a:ea typeface="Nirmala UI Semilight" panose="020B0402040204020203" pitchFamily="34" charset="0"/>
                <a:cs typeface="Nirmala UI Semilight" panose="020B0402040204020203" pitchFamily="34" charset="0"/>
              </a:rPr>
              <a:t>.  </a:t>
            </a:r>
            <a:endParaRPr lang="en-US" dirty="0"/>
          </a:p>
          <a:p>
            <a:endParaRPr lang="en-US" dirty="0"/>
          </a:p>
        </p:txBody>
      </p:sp>
      <p:sp>
        <p:nvSpPr>
          <p:cNvPr id="3" name="Footer Placeholder 2">
            <a:extLst>
              <a:ext uri="{FF2B5EF4-FFF2-40B4-BE49-F238E27FC236}">
                <a16:creationId xmlns:a16="http://schemas.microsoft.com/office/drawing/2014/main" xmlns="" id="{A1067A76-3FEA-5D76-DBE2-432B00428402}"/>
              </a:ext>
            </a:extLst>
          </p:cNvPr>
          <p:cNvSpPr>
            <a:spLocks noGrp="1"/>
          </p:cNvSpPr>
          <p:nvPr>
            <p:ph type="ftr" sz="quarter" idx="11"/>
          </p:nvPr>
        </p:nvSpPr>
        <p:spPr/>
        <p:txBody>
          <a:bodyPr/>
          <a:lstStyle/>
          <a:p>
            <a:endParaRPr lang="en-US">
              <a:solidFill>
                <a:prstClr val="black">
                  <a:lumMod val="95000"/>
                  <a:lumOff val="5000"/>
                </a:prstClr>
              </a:solidFill>
              <a:latin typeface="Tw Cen MT Condensed" panose="020B0606020104020203"/>
            </a:endParaRPr>
          </a:p>
        </p:txBody>
      </p:sp>
    </p:spTree>
    <p:extLst>
      <p:ext uri="{BB962C8B-B14F-4D97-AF65-F5344CB8AC3E}">
        <p14:creationId xmlns:p14="http://schemas.microsoft.com/office/powerpoint/2010/main" val="14365334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DEB8B949-4606-4387-A088-DC4201E9B5AA}"/>
              </a:ext>
            </a:extLst>
          </p:cNvPr>
          <p:cNvSpPr>
            <a:spLocks noGrp="1"/>
          </p:cNvSpPr>
          <p:nvPr>
            <p:ph type="title"/>
          </p:nvPr>
        </p:nvSpPr>
        <p:spPr>
          <a:xfrm>
            <a:off x="1536192" y="877824"/>
            <a:ext cx="14580108" cy="2249424"/>
          </a:xfrm>
        </p:spPr>
        <p:txBody>
          <a:bodyPr>
            <a:normAutofit/>
          </a:bodyPr>
          <a:lstStyle/>
          <a:p>
            <a:r>
              <a:rPr lang="en-US"/>
              <a:t>School’s Curriculum</a:t>
            </a:r>
          </a:p>
        </p:txBody>
      </p:sp>
      <p:pic>
        <p:nvPicPr>
          <p:cNvPr id="5" name="Graphic 4" descr="Books">
            <a:extLst>
              <a:ext uri="{FF2B5EF4-FFF2-40B4-BE49-F238E27FC236}">
                <a16:creationId xmlns:a16="http://schemas.microsoft.com/office/drawing/2014/main" xmlns="" id="{A7283576-5785-4367-A7F5-93BF063F22E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1661256" y="3579076"/>
            <a:ext cx="5173276" cy="5173276"/>
          </a:xfrm>
          <a:prstGeom prst="rect">
            <a:avLst/>
          </a:prstGeom>
        </p:spPr>
      </p:pic>
      <p:sp>
        <p:nvSpPr>
          <p:cNvPr id="2" name="Content Placeholder 1">
            <a:extLst>
              <a:ext uri="{FF2B5EF4-FFF2-40B4-BE49-F238E27FC236}">
                <a16:creationId xmlns:a16="http://schemas.microsoft.com/office/drawing/2014/main" xmlns="" id="{7663A2DF-49EA-4CB7-BD3E-065808202497}"/>
              </a:ext>
            </a:extLst>
          </p:cNvPr>
          <p:cNvSpPr>
            <a:spLocks noGrp="1"/>
          </p:cNvSpPr>
          <p:nvPr>
            <p:ph idx="1"/>
          </p:nvPr>
        </p:nvSpPr>
        <p:spPr>
          <a:xfrm>
            <a:off x="7595419" y="3429000"/>
            <a:ext cx="8520882" cy="6035040"/>
          </a:xfrm>
        </p:spPr>
        <p:txBody>
          <a:bodyPr>
            <a:normAutofit fontScale="92500" lnSpcReduction="10000"/>
          </a:bodyPr>
          <a:lstStyle/>
          <a:p>
            <a:pPr marL="0" indent="0">
              <a:buNone/>
            </a:pPr>
            <a:r>
              <a:rPr lang="en-US" altLang="en-US" sz="3400" b="1" dirty="0">
                <a:latin typeface="Nirmala UI Semilight" panose="020B0402040204020203" pitchFamily="34" charset="0"/>
                <a:ea typeface="Nirmala UI Semilight" panose="020B0402040204020203" pitchFamily="34" charset="0"/>
                <a:cs typeface="Nirmala UI Semilight" panose="020B0402040204020203" pitchFamily="34" charset="0"/>
              </a:rPr>
              <a:t>Florida Benchmark For Excellent Student Thinking Standards (</a:t>
            </a:r>
            <a:r>
              <a:rPr lang="en-US" altLang="en-US" sz="3400" b="1" dirty="0" smtClean="0">
                <a:latin typeface="Nirmala UI Semilight" panose="020B0402040204020203" pitchFamily="34" charset="0"/>
                <a:ea typeface="Nirmala UI Semilight" panose="020B0402040204020203" pitchFamily="34" charset="0"/>
                <a:cs typeface="Nirmala UI Semilight" panose="020B0402040204020203" pitchFamily="34" charset="0"/>
              </a:rPr>
              <a:t>B.E.S.T)</a:t>
            </a:r>
            <a:r>
              <a:rPr lang="en-US" altLang="en-US" sz="3400" b="1" dirty="0">
                <a:latin typeface="Nirmala UI Semilight" panose="020B0402040204020203" pitchFamily="34" charset="0"/>
                <a:ea typeface="Nirmala UI Semilight" panose="020B0402040204020203" pitchFamily="34" charset="0"/>
                <a:cs typeface="Nirmala UI Semilight" panose="020B0402040204020203" pitchFamily="34" charset="0"/>
              </a:rPr>
              <a:t> </a:t>
            </a:r>
            <a:r>
              <a:rPr lang="en-US" altLang="en-US" sz="3400" dirty="0" smtClean="0">
                <a:latin typeface="Nirmala UI" panose="020B0502040204020203" pitchFamily="34" charset="0"/>
                <a:ea typeface="Nirmala UI" panose="020B0502040204020203" pitchFamily="34" charset="0"/>
                <a:cs typeface="Nirmala UI" panose="020B0502040204020203" pitchFamily="34" charset="0"/>
              </a:rPr>
              <a:t>form </a:t>
            </a:r>
            <a:r>
              <a:rPr lang="en-US" altLang="en-US" sz="3400" dirty="0">
                <a:latin typeface="Nirmala UI" panose="020B0502040204020203" pitchFamily="34" charset="0"/>
                <a:ea typeface="Nirmala UI" panose="020B0502040204020203" pitchFamily="34" charset="0"/>
                <a:cs typeface="Nirmala UI" panose="020B0502040204020203" pitchFamily="34" charset="0"/>
              </a:rPr>
              <a:t>the framework of everything taught at school. </a:t>
            </a:r>
          </a:p>
          <a:p>
            <a:pPr marL="0" indent="0">
              <a:buNone/>
            </a:pPr>
            <a:endParaRPr lang="en-US" altLang="en-US" sz="3400" dirty="0">
              <a:latin typeface="Nirmala UI" panose="020B0502040204020203" pitchFamily="34" charset="0"/>
              <a:ea typeface="Nirmala UI" panose="020B0502040204020203" pitchFamily="34" charset="0"/>
              <a:cs typeface="Nirmala UI" panose="020B0502040204020203" pitchFamily="34" charset="0"/>
            </a:endParaRPr>
          </a:p>
          <a:p>
            <a:pPr marL="0" indent="0">
              <a:buNone/>
            </a:pPr>
            <a:r>
              <a:rPr lang="en-US" altLang="en-US" sz="3400" dirty="0">
                <a:latin typeface="Nirmala UI" panose="020B0502040204020203" pitchFamily="34" charset="0"/>
                <a:ea typeface="Nirmala UI" panose="020B0502040204020203" pitchFamily="34" charset="0"/>
                <a:cs typeface="Nirmala UI" panose="020B0502040204020203" pitchFamily="34" charset="0"/>
              </a:rPr>
              <a:t>Core Curriculum </a:t>
            </a:r>
            <a:r>
              <a:rPr lang="en-US" altLang="en-US" sz="3400" dirty="0" smtClean="0">
                <a:latin typeface="Nirmala UI" panose="020B0502040204020203" pitchFamily="34" charset="0"/>
                <a:ea typeface="Nirmala UI" panose="020B0502040204020203" pitchFamily="34" charset="0"/>
                <a:cs typeface="Nirmala UI" panose="020B0502040204020203" pitchFamily="34" charset="0"/>
              </a:rPr>
              <a:t>(McGraw Hill)</a:t>
            </a:r>
            <a:endParaRPr lang="en-US" altLang="en-US" sz="3400" dirty="0">
              <a:latin typeface="Nirmala UI" panose="020B0502040204020203" pitchFamily="34" charset="0"/>
              <a:ea typeface="Nirmala UI" panose="020B0502040204020203" pitchFamily="34" charset="0"/>
              <a:cs typeface="Nirmala UI" panose="020B0502040204020203" pitchFamily="34" charset="0"/>
            </a:endParaRPr>
          </a:p>
          <a:p>
            <a:pPr marL="0" indent="0">
              <a:buNone/>
            </a:pPr>
            <a:endParaRPr lang="en-US" altLang="en-US" sz="3400" dirty="0">
              <a:latin typeface="Nirmala UI" panose="020B0502040204020203" pitchFamily="34" charset="0"/>
              <a:ea typeface="Nirmala UI" panose="020B0502040204020203" pitchFamily="34" charset="0"/>
              <a:cs typeface="Nirmala UI" panose="020B0502040204020203" pitchFamily="34" charset="0"/>
            </a:endParaRPr>
          </a:p>
          <a:p>
            <a:pPr lvl="1"/>
            <a:r>
              <a:rPr lang="en-US" altLang="en-US" sz="3400" dirty="0">
                <a:latin typeface="Nirmala UI" panose="020B0502040204020203" pitchFamily="34" charset="0"/>
                <a:ea typeface="Nirmala UI" panose="020B0502040204020203" pitchFamily="34" charset="0"/>
                <a:cs typeface="Nirmala UI" panose="020B0502040204020203" pitchFamily="34" charset="0"/>
              </a:rPr>
              <a:t>Reading</a:t>
            </a:r>
          </a:p>
          <a:p>
            <a:pPr lvl="1"/>
            <a:r>
              <a:rPr lang="en-US" altLang="en-US" sz="3400" dirty="0">
                <a:latin typeface="Nirmala UI" panose="020B0502040204020203" pitchFamily="34" charset="0"/>
                <a:ea typeface="Nirmala UI" panose="020B0502040204020203" pitchFamily="34" charset="0"/>
                <a:cs typeface="Nirmala UI" panose="020B0502040204020203" pitchFamily="34" charset="0"/>
              </a:rPr>
              <a:t>Mathematics</a:t>
            </a:r>
          </a:p>
          <a:p>
            <a:pPr lvl="1"/>
            <a:r>
              <a:rPr lang="en-US" altLang="en-US" sz="3400" dirty="0">
                <a:latin typeface="Nirmala UI" panose="020B0502040204020203" pitchFamily="34" charset="0"/>
                <a:ea typeface="Nirmala UI" panose="020B0502040204020203" pitchFamily="34" charset="0"/>
                <a:cs typeface="Nirmala UI" panose="020B0502040204020203" pitchFamily="34" charset="0"/>
              </a:rPr>
              <a:t>Writing</a:t>
            </a:r>
          </a:p>
          <a:p>
            <a:pPr lvl="1"/>
            <a:r>
              <a:rPr lang="en-US" altLang="en-US" sz="3400" dirty="0">
                <a:latin typeface="Nirmala UI" panose="020B0502040204020203" pitchFamily="34" charset="0"/>
                <a:ea typeface="Nirmala UI" panose="020B0502040204020203" pitchFamily="34" charset="0"/>
                <a:cs typeface="Nirmala UI" panose="020B0502040204020203" pitchFamily="34" charset="0"/>
              </a:rPr>
              <a:t>Science</a:t>
            </a:r>
          </a:p>
          <a:p>
            <a:pPr lvl="1"/>
            <a:r>
              <a:rPr lang="en-US" sz="3400" dirty="0">
                <a:latin typeface="Nirmala UI" panose="020B0502040204020203" pitchFamily="34" charset="0"/>
                <a:ea typeface="Nirmala UI" panose="020B0502040204020203" pitchFamily="34" charset="0"/>
                <a:cs typeface="Nirmala UI" panose="020B0502040204020203" pitchFamily="34" charset="0"/>
              </a:rPr>
              <a:t>Civics</a:t>
            </a:r>
          </a:p>
          <a:p>
            <a:pPr marL="0" indent="0">
              <a:buNone/>
            </a:pPr>
            <a:endParaRPr lang="en-US" sz="3400" dirty="0"/>
          </a:p>
          <a:p>
            <a:endParaRPr lang="en-US" sz="3400" dirty="0"/>
          </a:p>
        </p:txBody>
      </p:sp>
      <p:pic>
        <p:nvPicPr>
          <p:cNvPr id="7" name="Picture 6">
            <a:extLst>
              <a:ext uri="{FF2B5EF4-FFF2-40B4-BE49-F238E27FC236}">
                <a16:creationId xmlns:a16="http://schemas.microsoft.com/office/drawing/2014/main" xmlns="" id="{E72BCEFE-B60C-BEFA-9E63-665C050CFD2F}"/>
              </a:ext>
            </a:extLst>
          </p:cNvPr>
          <p:cNvPicPr>
            <a:picLocks noChangeAspect="1"/>
          </p:cNvPicPr>
          <p:nvPr/>
        </p:nvPicPr>
        <p:blipFill>
          <a:blip r:embed="rId5"/>
          <a:stretch>
            <a:fillRect/>
          </a:stretch>
        </p:blipFill>
        <p:spPr>
          <a:xfrm>
            <a:off x="0" y="9029699"/>
            <a:ext cx="18288000" cy="1257301"/>
          </a:xfrm>
          <a:prstGeom prst="rect">
            <a:avLst/>
          </a:prstGeom>
        </p:spPr>
      </p:pic>
    </p:spTree>
    <p:extLst>
      <p:ext uri="{BB962C8B-B14F-4D97-AF65-F5344CB8AC3E}">
        <p14:creationId xmlns:p14="http://schemas.microsoft.com/office/powerpoint/2010/main" val="567424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17"/>
          <p:cNvSpPr txBox="1">
            <a:spLocks noGrp="1"/>
          </p:cNvSpPr>
          <p:nvPr>
            <p:ph type="title"/>
          </p:nvPr>
        </p:nvSpPr>
        <p:spPr>
          <a:xfrm>
            <a:off x="1787399" y="716776"/>
            <a:ext cx="13365514" cy="1714800"/>
          </a:xfrm>
          <a:prstGeom prst="rect">
            <a:avLst/>
          </a:prstGeom>
        </p:spPr>
        <p:txBody>
          <a:bodyPr spcFirstLastPara="1" vert="horz" wrap="square" lIns="182850" tIns="182850" rIns="182850" bIns="182850" rtlCol="0" anchor="b" anchorCtr="0">
            <a:noAutofit/>
          </a:bodyPr>
          <a:lstStyle/>
          <a:p>
            <a:pPr lvl="0"/>
            <a:r>
              <a:rPr lang="en-US" sz="4000" dirty="0">
                <a:solidFill>
                  <a:schemeClr val="tx1">
                    <a:lumMod val="75000"/>
                  </a:schemeClr>
                </a:solidFill>
              </a:rPr>
              <a:t>Florida End of Course (EOC)</a:t>
            </a:r>
            <a:br>
              <a:rPr lang="en-US" sz="4000" dirty="0">
                <a:solidFill>
                  <a:schemeClr val="tx1">
                    <a:lumMod val="75000"/>
                  </a:schemeClr>
                </a:solidFill>
              </a:rPr>
            </a:br>
            <a:r>
              <a:rPr lang="en-US" sz="4000" dirty="0">
                <a:solidFill>
                  <a:schemeClr val="tx1">
                    <a:lumMod val="75000"/>
                  </a:schemeClr>
                </a:solidFill>
              </a:rPr>
              <a:t>Assessments</a:t>
            </a:r>
            <a:br>
              <a:rPr lang="en-US" sz="4000" dirty="0">
                <a:solidFill>
                  <a:schemeClr val="tx1">
                    <a:lumMod val="75000"/>
                  </a:schemeClr>
                </a:solidFill>
              </a:rPr>
            </a:br>
            <a:r>
              <a:rPr lang="en-US" sz="4000" dirty="0">
                <a:solidFill>
                  <a:schemeClr val="tx1">
                    <a:lumMod val="75000"/>
                  </a:schemeClr>
                </a:solidFill>
              </a:rPr>
              <a:t>(Algebra 1</a:t>
            </a:r>
            <a:r>
              <a:rPr lang="en-US" sz="4000" dirty="0" smtClean="0">
                <a:solidFill>
                  <a:schemeClr val="tx1">
                    <a:lumMod val="75000"/>
                  </a:schemeClr>
                </a:solidFill>
              </a:rPr>
              <a:t>, </a:t>
            </a:r>
            <a:r>
              <a:rPr lang="en-US" sz="4000" dirty="0">
                <a:solidFill>
                  <a:schemeClr val="tx1">
                    <a:lumMod val="75000"/>
                  </a:schemeClr>
                </a:solidFill>
              </a:rPr>
              <a:t>Civics, </a:t>
            </a:r>
            <a:r>
              <a:rPr lang="en-US" sz="4000" dirty="0" smtClean="0">
                <a:solidFill>
                  <a:schemeClr val="tx1">
                    <a:lumMod val="75000"/>
                  </a:schemeClr>
                </a:solidFill>
              </a:rPr>
              <a:t>Spanish, Greek)</a:t>
            </a:r>
            <a:endParaRPr sz="4000" dirty="0">
              <a:solidFill>
                <a:schemeClr val="tx1">
                  <a:lumMod val="75000"/>
                </a:schemeClr>
              </a:solidFill>
            </a:endParaRPr>
          </a:p>
        </p:txBody>
      </p:sp>
      <p:sp>
        <p:nvSpPr>
          <p:cNvPr id="125" name="Google Shape;125;p17"/>
          <p:cNvSpPr txBox="1">
            <a:spLocks noGrp="1"/>
          </p:cNvSpPr>
          <p:nvPr>
            <p:ph type="body" idx="1"/>
          </p:nvPr>
        </p:nvSpPr>
        <p:spPr>
          <a:xfrm>
            <a:off x="1787400" y="2747177"/>
            <a:ext cx="12925200" cy="3861442"/>
          </a:xfrm>
          <a:prstGeom prst="rect">
            <a:avLst/>
          </a:prstGeom>
        </p:spPr>
        <p:txBody>
          <a:bodyPr spcFirstLastPara="1" vert="horz" wrap="square" lIns="182850" tIns="182850" rIns="182850" bIns="182850" rtlCol="0" anchor="t" anchorCtr="0">
            <a:noAutofit/>
          </a:bodyPr>
          <a:lstStyle/>
          <a:p>
            <a:pPr marL="0" indent="0">
              <a:buNone/>
            </a:pPr>
            <a:r>
              <a:rPr lang="en-US" dirty="0" smtClean="0">
                <a:solidFill>
                  <a:schemeClr val="tx1"/>
                </a:solidFill>
              </a:rPr>
              <a:t>To </a:t>
            </a:r>
            <a:r>
              <a:rPr lang="en-US" dirty="0">
                <a:solidFill>
                  <a:schemeClr val="tx1"/>
                </a:solidFill>
              </a:rPr>
              <a:t>learn more about state assessments visit the Florida Department of Education’s website,</a:t>
            </a:r>
            <a:r>
              <a:rPr lang="en-US" dirty="0">
                <a:solidFill>
                  <a:srgbClr val="0070C0"/>
                </a:solidFill>
                <a:latin typeface="Calibri" panose="020F0502020204030204" pitchFamily="34" charset="0"/>
              </a:rPr>
              <a:t> fldoe.org/accountability/assessments.</a:t>
            </a:r>
            <a:endParaRPr lang="en-US" dirty="0">
              <a:solidFill>
                <a:srgbClr val="0070C0"/>
              </a:solidFill>
            </a:endParaRPr>
          </a:p>
          <a:p>
            <a:pPr marL="0" indent="0">
              <a:buNone/>
            </a:pPr>
            <a:endParaRPr dirty="0"/>
          </a:p>
        </p:txBody>
      </p:sp>
      <p:pic>
        <p:nvPicPr>
          <p:cNvPr id="3" name="Picture 2">
            <a:extLst>
              <a:ext uri="{FF2B5EF4-FFF2-40B4-BE49-F238E27FC236}">
                <a16:creationId xmlns:a16="http://schemas.microsoft.com/office/drawing/2014/main" xmlns="" id="{C61BAB84-6737-6309-68DF-497D1B589898}"/>
              </a:ext>
            </a:extLst>
          </p:cNvPr>
          <p:cNvPicPr>
            <a:picLocks noChangeAspect="1"/>
          </p:cNvPicPr>
          <p:nvPr/>
        </p:nvPicPr>
        <p:blipFill>
          <a:blip r:embed="rId3"/>
          <a:stretch>
            <a:fillRect/>
          </a:stretch>
        </p:blipFill>
        <p:spPr>
          <a:xfrm>
            <a:off x="0" y="8724901"/>
            <a:ext cx="18288000" cy="1579418"/>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4403" name="Straight Connector 14402">
            <a:extLst>
              <a:ext uri="{FF2B5EF4-FFF2-40B4-BE49-F238E27FC236}">
                <a16:creationId xmlns:a16="http://schemas.microsoft.com/office/drawing/2014/main" xmlns="" id="{9200C8B5-FB5A-4F8B-A9BD-693C051418A3}"/>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V="1">
            <a:off x="1143000" y="1239486"/>
            <a:ext cx="0" cy="13716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xmlns="" id="{B2012329-BFCE-42E2-9830-FA85866DE92A}"/>
              </a:ext>
            </a:extLst>
          </p:cNvPr>
          <p:cNvSpPr>
            <a:spLocks noGrp="1"/>
          </p:cNvSpPr>
          <p:nvPr>
            <p:ph type="body" idx="1"/>
          </p:nvPr>
        </p:nvSpPr>
        <p:spPr>
          <a:xfrm>
            <a:off x="1352572" y="1239487"/>
            <a:ext cx="6000728" cy="8087394"/>
          </a:xfrm>
        </p:spPr>
        <p:txBody>
          <a:bodyPr spcFirstLastPara="1" vert="horz" wrap="square" lIns="91440" tIns="91440" rIns="91440" bIns="91440" rtlCol="0" anchor="t" anchorCtr="0">
            <a:normAutofit/>
          </a:bodyPr>
          <a:lstStyle/>
          <a:p>
            <a:pPr marL="603886" lvl="1" indent="0" defTabSz="1828800">
              <a:buClr>
                <a:schemeClr val="accent1"/>
              </a:buClr>
              <a:buNone/>
            </a:pPr>
            <a:r>
              <a:rPr lang="en-US" altLang="en-US" sz="2200" dirty="0">
                <a:solidFill>
                  <a:schemeClr val="tx1"/>
                </a:solidFill>
              </a:rPr>
              <a:t>             School Report Cards </a:t>
            </a:r>
          </a:p>
          <a:p>
            <a:pPr lvl="1" defTabSz="1828800">
              <a:buClr>
                <a:schemeClr val="accent1"/>
              </a:buClr>
            </a:pPr>
            <a:r>
              <a:rPr lang="en-US" altLang="en-US" sz="2200" dirty="0">
                <a:solidFill>
                  <a:schemeClr val="tx1"/>
                </a:solidFill>
              </a:rPr>
              <a:t>School Grade and Overview</a:t>
            </a:r>
          </a:p>
          <a:p>
            <a:pPr lvl="1" defTabSz="1828800">
              <a:buClr>
                <a:schemeClr val="accent1"/>
              </a:buClr>
            </a:pPr>
            <a:r>
              <a:rPr lang="en-US" altLang="en-US" sz="2200" dirty="0">
                <a:solidFill>
                  <a:schemeClr val="tx1"/>
                </a:solidFill>
              </a:rPr>
              <a:t>Population and Enrollment </a:t>
            </a:r>
          </a:p>
          <a:p>
            <a:pPr lvl="1" defTabSz="1828800">
              <a:buClr>
                <a:schemeClr val="accent1"/>
              </a:buClr>
            </a:pPr>
            <a:r>
              <a:rPr lang="en-US" altLang="en-US" sz="2200" dirty="0">
                <a:solidFill>
                  <a:schemeClr val="tx1"/>
                </a:solidFill>
              </a:rPr>
              <a:t>Assessments – Academic Achievement, Growth, and Population</a:t>
            </a:r>
          </a:p>
          <a:p>
            <a:pPr lvl="1" defTabSz="1828800">
              <a:buClr>
                <a:schemeClr val="accent1"/>
              </a:buClr>
            </a:pPr>
            <a:r>
              <a:rPr lang="en-US" altLang="en-US" sz="2200" dirty="0">
                <a:solidFill>
                  <a:schemeClr val="tx1"/>
                </a:solidFill>
              </a:rPr>
              <a:t>Assessments – English Language Learners </a:t>
            </a:r>
          </a:p>
          <a:p>
            <a:pPr lvl="1" defTabSz="1828800">
              <a:buClr>
                <a:schemeClr val="accent1"/>
              </a:buClr>
            </a:pPr>
            <a:r>
              <a:rPr lang="en-US" altLang="en-US" sz="2200" dirty="0">
                <a:solidFill>
                  <a:schemeClr val="tx1"/>
                </a:solidFill>
              </a:rPr>
              <a:t>Graduation and Beyond</a:t>
            </a:r>
          </a:p>
          <a:p>
            <a:pPr lvl="1" defTabSz="1828800">
              <a:buClr>
                <a:schemeClr val="accent1"/>
              </a:buClr>
            </a:pPr>
            <a:r>
              <a:rPr lang="en-US" altLang="en-US" sz="2200" dirty="0">
                <a:solidFill>
                  <a:schemeClr val="tx1"/>
                </a:solidFill>
              </a:rPr>
              <a:t>Educator Qualifications and Equity </a:t>
            </a:r>
          </a:p>
          <a:p>
            <a:pPr lvl="1" defTabSz="1828800">
              <a:buClr>
                <a:schemeClr val="accent1"/>
              </a:buClr>
            </a:pPr>
            <a:r>
              <a:rPr lang="en-US" altLang="en-US" sz="2200" dirty="0">
                <a:solidFill>
                  <a:schemeClr val="tx1"/>
                </a:solidFill>
              </a:rPr>
              <a:t>Long-Term Goals and Interim Progress</a:t>
            </a:r>
          </a:p>
          <a:p>
            <a:pPr lvl="1" defTabSz="1828800">
              <a:buClr>
                <a:schemeClr val="accent1"/>
              </a:buClr>
            </a:pPr>
            <a:r>
              <a:rPr lang="en-US" altLang="en-US" sz="2200" dirty="0">
                <a:solidFill>
                  <a:schemeClr val="tx1"/>
                </a:solidFill>
              </a:rPr>
              <a:t>Accelerated Course Enrollment </a:t>
            </a:r>
          </a:p>
          <a:p>
            <a:pPr lvl="1" defTabSz="1828800">
              <a:buClr>
                <a:schemeClr val="accent1"/>
              </a:buClr>
            </a:pPr>
            <a:r>
              <a:rPr lang="en-US" altLang="en-US" sz="2200" dirty="0">
                <a:solidFill>
                  <a:schemeClr val="tx1"/>
                </a:solidFill>
              </a:rPr>
              <a:t>Per-Pupil Expenditures </a:t>
            </a:r>
          </a:p>
          <a:p>
            <a:pPr lvl="1" defTabSz="1828800">
              <a:buClr>
                <a:schemeClr val="accent1"/>
              </a:buClr>
            </a:pPr>
            <a:r>
              <a:rPr lang="en-US" altLang="en-US" sz="2200" dirty="0">
                <a:solidFill>
                  <a:schemeClr val="tx1"/>
                </a:solidFill>
              </a:rPr>
              <a:t>National Data</a:t>
            </a:r>
          </a:p>
          <a:p>
            <a:pPr lvl="1" defTabSz="1828800">
              <a:buClr>
                <a:schemeClr val="accent1"/>
              </a:buClr>
            </a:pPr>
            <a:endParaRPr lang="en-US" altLang="en-US" sz="1800" dirty="0">
              <a:solidFill>
                <a:schemeClr val="tx1"/>
              </a:solidFill>
            </a:endParaRPr>
          </a:p>
          <a:p>
            <a:pPr marL="603886" lvl="1" indent="0" defTabSz="1828800">
              <a:buClr>
                <a:schemeClr val="accent1"/>
              </a:buClr>
              <a:buNone/>
            </a:pPr>
            <a:r>
              <a:rPr lang="en-US" altLang="en-US" sz="2200" dirty="0">
                <a:solidFill>
                  <a:schemeClr val="tx1"/>
                </a:solidFill>
              </a:rPr>
              <a:t>Available online at </a:t>
            </a:r>
            <a:r>
              <a:rPr lang="en-US" sz="2200" dirty="0">
                <a:solidFill>
                  <a:schemeClr val="tx1"/>
                </a:solidFill>
                <a:hlinkClick r:id="rId2"/>
              </a:rPr>
              <a:t>https://edudata.fldoe.org/</a:t>
            </a:r>
            <a:r>
              <a:rPr lang="en-US" altLang="en-US" sz="2200" dirty="0">
                <a:solidFill>
                  <a:schemeClr val="tx1"/>
                </a:solidFill>
              </a:rPr>
              <a:t> </a:t>
            </a:r>
            <a:r>
              <a:rPr lang="en-US" sz="2200" dirty="0">
                <a:solidFill>
                  <a:schemeClr val="tx1"/>
                </a:solidFill>
              </a:rPr>
              <a:t>or Front Office </a:t>
            </a:r>
          </a:p>
          <a:p>
            <a:pPr defTabSz="1828800">
              <a:buClr>
                <a:schemeClr val="accent1"/>
              </a:buClr>
            </a:pPr>
            <a:endParaRPr lang="en-US" sz="1800" dirty="0">
              <a:solidFill>
                <a:schemeClr val="tx1"/>
              </a:solidFill>
            </a:endParaRPr>
          </a:p>
        </p:txBody>
      </p:sp>
      <p:pic>
        <p:nvPicPr>
          <p:cNvPr id="7170" name="Picture 2" descr="Restoring Success: The Year of Accountability | Restoration &amp; Remediation  Magazine">
            <a:extLst>
              <a:ext uri="{FF2B5EF4-FFF2-40B4-BE49-F238E27FC236}">
                <a16:creationId xmlns:a16="http://schemas.microsoft.com/office/drawing/2014/main" xmlns="" id="{4340BA0F-CD74-0328-6271-F3C8A77D527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7270493" y="1714175"/>
            <a:ext cx="10364366" cy="5829950"/>
          </a:xfrm>
          <a:prstGeom prst="rect">
            <a:avLst/>
          </a:prstGeom>
          <a:solidFill>
            <a:srgbClr val="0070C0"/>
          </a:solidFill>
          <a:ln>
            <a:solidFill>
              <a:srgbClr val="00B0F0"/>
            </a:solidFill>
          </a:ln>
          <a:effectLst>
            <a:outerShdw blurRad="50800" dist="38100" dir="5400000" algn="t" rotWithShape="0">
              <a:prstClr val="black">
                <a:alpha val="40000"/>
              </a:prstClr>
            </a:outerShdw>
          </a:effectLst>
          <a:scene3d>
            <a:camera prst="orthographicFront">
              <a:rot lat="0" lon="0" rev="0"/>
            </a:camera>
            <a:lightRig rig="contrasting" dir="t">
              <a:rot lat="0" lon="0" rev="1500000"/>
            </a:lightRig>
          </a:scene3d>
          <a:sp3d prstMaterial="metal">
            <a:bevelT w="88900" h="88900" prst="coolSlant"/>
          </a:sp3d>
        </p:spPr>
      </p:pic>
      <p:pic>
        <p:nvPicPr>
          <p:cNvPr id="4" name="Picture 3">
            <a:extLst>
              <a:ext uri="{FF2B5EF4-FFF2-40B4-BE49-F238E27FC236}">
                <a16:creationId xmlns:a16="http://schemas.microsoft.com/office/drawing/2014/main" xmlns="" id="{14AB2D10-F529-4D8D-F354-4E8905FC9AA4}"/>
              </a:ext>
            </a:extLst>
          </p:cNvPr>
          <p:cNvPicPr>
            <a:picLocks noChangeAspect="1"/>
          </p:cNvPicPr>
          <p:nvPr/>
        </p:nvPicPr>
        <p:blipFill>
          <a:blip r:embed="rId4"/>
          <a:stretch>
            <a:fillRect/>
          </a:stretch>
        </p:blipFill>
        <p:spPr>
          <a:xfrm>
            <a:off x="0" y="8801101"/>
            <a:ext cx="18287998" cy="1485900"/>
          </a:xfrm>
          <a:prstGeom prst="rect">
            <a:avLst/>
          </a:prstGeom>
        </p:spPr>
      </p:pic>
    </p:spTree>
    <p:extLst>
      <p:ext uri="{BB962C8B-B14F-4D97-AF65-F5344CB8AC3E}">
        <p14:creationId xmlns:p14="http://schemas.microsoft.com/office/powerpoint/2010/main" val="35578183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19"/>
        <p:cNvGrpSpPr/>
        <p:nvPr/>
      </p:nvGrpSpPr>
      <p:grpSpPr>
        <a:xfrm>
          <a:off x="0" y="0"/>
          <a:ext cx="0" cy="0"/>
          <a:chOff x="0" y="0"/>
          <a:chExt cx="0" cy="0"/>
        </a:xfrm>
      </p:grpSpPr>
      <p:sp>
        <p:nvSpPr>
          <p:cNvPr id="221" name="Google Shape;221;p26"/>
          <p:cNvSpPr txBox="1">
            <a:spLocks noGrp="1"/>
          </p:cNvSpPr>
          <p:nvPr>
            <p:ph type="subTitle" idx="4294967295"/>
          </p:nvPr>
        </p:nvSpPr>
        <p:spPr>
          <a:xfrm>
            <a:off x="3257550" y="3785726"/>
            <a:ext cx="12890500" cy="3872373"/>
          </a:xfrm>
          <a:prstGeom prst="rect">
            <a:avLst/>
          </a:prstGeom>
        </p:spPr>
        <p:txBody>
          <a:bodyPr spcFirstLastPara="1" vert="horz" wrap="square" lIns="182850" tIns="182850" rIns="182850" bIns="182850" rtlCol="0" anchor="t" anchorCtr="0">
            <a:noAutofit/>
          </a:bodyPr>
          <a:lstStyle/>
          <a:p>
            <a:pPr marL="0" indent="0">
              <a:buNone/>
            </a:pPr>
            <a:r>
              <a:rPr lang="en-US" altLang="en-US" sz="2400" dirty="0" smtClean="0">
                <a:latin typeface="Nirmala UI Semilight" panose="020B0402040204020203" pitchFamily="34" charset="0"/>
                <a:ea typeface="Nirmala UI Semilight" panose="020B0402040204020203" pitchFamily="34" charset="0"/>
                <a:cs typeface="Nirmala UI Semilight" panose="020B0402040204020203" pitchFamily="34" charset="0"/>
              </a:rPr>
              <a:t>10</a:t>
            </a:r>
            <a:r>
              <a:rPr lang="en-US" altLang="en-US" sz="2400" dirty="0" smtClean="0">
                <a:latin typeface="Nirmala UI Semilight" panose="020B0402040204020203" pitchFamily="34" charset="0"/>
                <a:ea typeface="Nirmala UI Semilight" panose="020B0402040204020203" pitchFamily="34" charset="0"/>
                <a:cs typeface="Nirmala UI Semilight" panose="020B0402040204020203" pitchFamily="34" charset="0"/>
              </a:rPr>
              <a:t>/13 </a:t>
            </a:r>
            <a:r>
              <a:rPr lang="en-US" altLang="en-US" sz="2400" dirty="0" smtClean="0">
                <a:latin typeface="Nirmala UI Semilight" panose="020B0402040204020203" pitchFamily="34" charset="0"/>
                <a:ea typeface="Nirmala UI Semilight" panose="020B0402040204020203" pitchFamily="34" charset="0"/>
                <a:cs typeface="Nirmala UI Semilight" panose="020B0402040204020203" pitchFamily="34" charset="0"/>
              </a:rPr>
              <a:t>– </a:t>
            </a:r>
            <a:r>
              <a:rPr lang="en-US" altLang="en-US" sz="2400" dirty="0" smtClean="0">
                <a:latin typeface="Nirmala UI Semilight" panose="020B0402040204020203" pitchFamily="34" charset="0"/>
                <a:ea typeface="Nirmala UI Semilight" panose="020B0402040204020203" pitchFamily="34" charset="0"/>
                <a:cs typeface="Nirmala UI Semilight" panose="020B0402040204020203" pitchFamily="34" charset="0"/>
              </a:rPr>
              <a:t>No School For Students</a:t>
            </a:r>
            <a:endParaRPr lang="en-US" altLang="en-US" sz="2400" dirty="0" smtClean="0">
              <a:latin typeface="Nirmala UI Semilight" panose="020B0402040204020203" pitchFamily="34" charset="0"/>
              <a:ea typeface="Nirmala UI Semilight" panose="020B0402040204020203" pitchFamily="34" charset="0"/>
              <a:cs typeface="Nirmala UI Semilight" panose="020B0402040204020203" pitchFamily="34" charset="0"/>
            </a:endParaRPr>
          </a:p>
          <a:p>
            <a:pPr marL="0" indent="0">
              <a:buNone/>
            </a:pPr>
            <a:r>
              <a:rPr lang="en-US" altLang="en-US" sz="2400" dirty="0" smtClean="0">
                <a:latin typeface="Nirmala UI Semilight" panose="020B0402040204020203" pitchFamily="34" charset="0"/>
                <a:ea typeface="Nirmala UI Semilight" panose="020B0402040204020203" pitchFamily="34" charset="0"/>
                <a:cs typeface="Nirmala UI Semilight" panose="020B0402040204020203" pitchFamily="34" charset="0"/>
              </a:rPr>
              <a:t>10/17 </a:t>
            </a:r>
            <a:r>
              <a:rPr lang="en-US" altLang="en-US" sz="2400" dirty="0" smtClean="0">
                <a:latin typeface="Nirmala UI Semilight" panose="020B0402040204020203" pitchFamily="34" charset="0"/>
                <a:ea typeface="Nirmala UI Semilight" panose="020B0402040204020203" pitchFamily="34" charset="0"/>
                <a:cs typeface="Nirmala UI Semilight" panose="020B0402040204020203" pitchFamily="34" charset="0"/>
              </a:rPr>
              <a:t>– </a:t>
            </a:r>
            <a:r>
              <a:rPr lang="en-US" altLang="en-US" sz="2400" dirty="0" smtClean="0">
                <a:latin typeface="Nirmala UI Semilight" panose="020B0402040204020203" pitchFamily="34" charset="0"/>
                <a:ea typeface="Nirmala UI Semilight" panose="020B0402040204020203" pitchFamily="34" charset="0"/>
                <a:cs typeface="Nirmala UI Semilight" panose="020B0402040204020203" pitchFamily="34" charset="0"/>
              </a:rPr>
              <a:t>Fall Into Fun (Trunk-R-Treat)</a:t>
            </a:r>
          </a:p>
          <a:p>
            <a:pPr marL="0" indent="0">
              <a:buNone/>
            </a:pPr>
            <a:r>
              <a:rPr lang="en-US" altLang="en-US" sz="2400" dirty="0" smtClean="0">
                <a:latin typeface="Nirmala UI Semilight" panose="020B0402040204020203" pitchFamily="34" charset="0"/>
                <a:ea typeface="Nirmala UI Semilight" panose="020B0402040204020203" pitchFamily="34" charset="0"/>
                <a:cs typeface="Nirmala UI Semilight" panose="020B0402040204020203" pitchFamily="34" charset="0"/>
              </a:rPr>
              <a:t>11/12 – Great American Teach-In</a:t>
            </a:r>
          </a:p>
          <a:p>
            <a:pPr marL="0" indent="0">
              <a:buNone/>
            </a:pPr>
            <a:r>
              <a:rPr lang="en-US" altLang="en-US" sz="2400" dirty="0" smtClean="0">
                <a:latin typeface="Nirmala UI Semilight" panose="020B0402040204020203" pitchFamily="34" charset="0"/>
                <a:ea typeface="Nirmala UI Semilight" panose="020B0402040204020203" pitchFamily="34" charset="0"/>
                <a:cs typeface="Nirmala UI Semilight" panose="020B0402040204020203" pitchFamily="34" charset="0"/>
              </a:rPr>
              <a:t>11/18 – Picture Retakes</a:t>
            </a:r>
          </a:p>
          <a:p>
            <a:pPr marL="0" indent="0">
              <a:buNone/>
            </a:pPr>
            <a:r>
              <a:rPr lang="en-US" altLang="en-US" sz="2400" dirty="0" smtClean="0">
                <a:latin typeface="Nirmala UI Semilight" panose="020B0402040204020203" pitchFamily="34" charset="0"/>
                <a:ea typeface="Nirmala UI Semilight" panose="020B0402040204020203" pitchFamily="34" charset="0"/>
                <a:cs typeface="Nirmala UI Semilight" panose="020B0402040204020203" pitchFamily="34" charset="0"/>
              </a:rPr>
              <a:t>11/24-11/28 – Thanksgiving Break</a:t>
            </a:r>
            <a:endParaRPr lang="en-US" altLang="en-US" sz="2400" dirty="0" smtClean="0">
              <a:latin typeface="Nirmala UI Semilight" panose="020B0402040204020203" pitchFamily="34" charset="0"/>
              <a:ea typeface="Nirmala UI Semilight" panose="020B0402040204020203" pitchFamily="34" charset="0"/>
              <a:cs typeface="Nirmala UI Semilight" panose="020B0402040204020203" pitchFamily="34" charset="0"/>
            </a:endParaRPr>
          </a:p>
          <a:p>
            <a:pPr marL="0" indent="0">
              <a:buNone/>
            </a:pPr>
            <a:r>
              <a:rPr lang="en-US" altLang="en-US" sz="2400" dirty="0" smtClean="0">
                <a:latin typeface="Nirmala UI Semilight" panose="020B0402040204020203" pitchFamily="34" charset="0"/>
                <a:ea typeface="Nirmala UI Semilight" panose="020B0402040204020203" pitchFamily="34" charset="0"/>
                <a:cs typeface="Nirmala UI Semilight" panose="020B0402040204020203" pitchFamily="34" charset="0"/>
              </a:rPr>
              <a:t>12/10 </a:t>
            </a:r>
            <a:r>
              <a:rPr lang="en-US" altLang="en-US" sz="2400" dirty="0" smtClean="0">
                <a:latin typeface="Nirmala UI Semilight" panose="020B0402040204020203" pitchFamily="34" charset="0"/>
                <a:ea typeface="Nirmala UI Semilight" panose="020B0402040204020203" pitchFamily="34" charset="0"/>
                <a:cs typeface="Nirmala UI Semilight" panose="020B0402040204020203" pitchFamily="34" charset="0"/>
              </a:rPr>
              <a:t>– Holiday Performance – Countryside High School</a:t>
            </a:r>
          </a:p>
          <a:p>
            <a:pPr marL="0" indent="0">
              <a:buNone/>
            </a:pPr>
            <a:endParaRPr lang="en-US" altLang="en-US" dirty="0">
              <a:solidFill>
                <a:srgbClr val="FF0000"/>
              </a:solidFill>
              <a:latin typeface="Nirmala UI Semilight" panose="020B0402040204020203" pitchFamily="34" charset="0"/>
              <a:ea typeface="Nirmala UI Semilight" panose="020B0402040204020203" pitchFamily="34" charset="0"/>
              <a:cs typeface="Nirmala UI Semilight" panose="020B0402040204020203" pitchFamily="34" charset="0"/>
            </a:endParaRPr>
          </a:p>
          <a:p>
            <a:pPr marL="0" indent="0">
              <a:spcBef>
                <a:spcPts val="1200"/>
              </a:spcBef>
              <a:spcAft>
                <a:spcPts val="0"/>
              </a:spcAft>
              <a:buNone/>
            </a:pPr>
            <a:endParaRPr sz="4800" dirty="0">
              <a:solidFill>
                <a:schemeClr val="lt1"/>
              </a:solidFill>
            </a:endParaRPr>
          </a:p>
        </p:txBody>
      </p:sp>
      <p:sp>
        <p:nvSpPr>
          <p:cNvPr id="222" name="Google Shape;222;p26"/>
          <p:cNvSpPr/>
          <p:nvPr/>
        </p:nvSpPr>
        <p:spPr>
          <a:xfrm>
            <a:off x="0" y="4016776"/>
            <a:ext cx="1881000" cy="1337400"/>
          </a:xfrm>
          <a:prstGeom prst="rightArrow">
            <a:avLst>
              <a:gd name="adj1" fmla="val 61815"/>
              <a:gd name="adj2" fmla="val 50000"/>
            </a:avLst>
          </a:prstGeom>
          <a:solidFill>
            <a:schemeClr val="accent3"/>
          </a:solidFill>
          <a:ln>
            <a:noFill/>
          </a:ln>
        </p:spPr>
        <p:txBody>
          <a:bodyPr spcFirstLastPara="1" wrap="square" lIns="182850" tIns="182850" rIns="182850" bIns="182850" anchor="ctr" anchorCtr="0">
            <a:noAutofit/>
          </a:bodyPr>
          <a:lstStyle/>
          <a:p>
            <a:endParaRPr sz="3600">
              <a:solidFill>
                <a:prstClr val="black"/>
              </a:solidFill>
              <a:latin typeface="Tw Cen MT" panose="020B0602020104020603"/>
            </a:endParaRPr>
          </a:p>
        </p:txBody>
      </p:sp>
      <p:pic>
        <p:nvPicPr>
          <p:cNvPr id="2" name="Picture 4" descr="Cokesbury's Vacation Bible School (VBS ...">
            <a:extLst>
              <a:ext uri="{FF2B5EF4-FFF2-40B4-BE49-F238E27FC236}">
                <a16:creationId xmlns:a16="http://schemas.microsoft.com/office/drawing/2014/main" xmlns="" id="{FF39385B-0F6E-E4BB-196C-77731A1C3D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4175" y="225827"/>
            <a:ext cx="4819650" cy="3393674"/>
          </a:xfrm>
          <a:prstGeom prst="rect">
            <a:avLst/>
          </a:prstGeom>
          <a:noFill/>
          <a:effectLst>
            <a:glow rad="228600">
              <a:schemeClr val="accent6">
                <a:satMod val="175000"/>
                <a:alpha val="40000"/>
              </a:schemeClr>
            </a:glow>
          </a:effectLst>
          <a:scene3d>
            <a:camera prst="orthographicFront"/>
            <a:lightRig rig="threePt" dir="t"/>
          </a:scene3d>
          <a:sp3d>
            <a:bevelT w="114300" prst="artDeco"/>
          </a:sp3d>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xmlns="" id="{15282D4A-3ECB-5E6B-37BB-6ABD721ACB4D}"/>
              </a:ext>
            </a:extLst>
          </p:cNvPr>
          <p:cNvPicPr>
            <a:picLocks noChangeAspect="1"/>
          </p:cNvPicPr>
          <p:nvPr/>
        </p:nvPicPr>
        <p:blipFill>
          <a:blip r:embed="rId4"/>
          <a:stretch>
            <a:fillRect/>
          </a:stretch>
        </p:blipFill>
        <p:spPr>
          <a:xfrm>
            <a:off x="0" y="8718551"/>
            <a:ext cx="18288000" cy="156845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TextBox 7"/>
          <p:cNvSpPr txBox="1"/>
          <p:nvPr/>
        </p:nvSpPr>
        <p:spPr>
          <a:xfrm>
            <a:off x="1028700" y="885825"/>
            <a:ext cx="16802100" cy="1532856"/>
          </a:xfrm>
          <a:prstGeom prst="rect">
            <a:avLst/>
          </a:prstGeom>
        </p:spPr>
        <p:txBody>
          <a:bodyPr wrap="square" lIns="0" tIns="0" rIns="0" bIns="0" rtlCol="0" anchor="t">
            <a:spAutoFit/>
          </a:bodyPr>
          <a:lstStyle/>
          <a:p>
            <a:endParaRPr lang="en-US" sz="2000" dirty="0"/>
          </a:p>
          <a:p>
            <a:pPr algn="ctr">
              <a:lnSpc>
                <a:spcPts val="9931"/>
              </a:lnSpc>
            </a:pPr>
            <a:r>
              <a:rPr lang="en-US" sz="7093" b="1" dirty="0">
                <a:latin typeface="Prompt Bold" panose="00000800000000000000" pitchFamily="2" charset="-34"/>
                <a:cs typeface="Prompt Bold" panose="00000800000000000000" pitchFamily="2" charset="-34"/>
              </a:rPr>
              <a:t>Data Resources/Consider</a:t>
            </a:r>
          </a:p>
        </p:txBody>
      </p:sp>
      <p:pic>
        <p:nvPicPr>
          <p:cNvPr id="4" name="Picture 2" descr="Data Digest: Predictive Analytics and ...">
            <a:extLst>
              <a:ext uri="{FF2B5EF4-FFF2-40B4-BE49-F238E27FC236}">
                <a16:creationId xmlns:a16="http://schemas.microsoft.com/office/drawing/2014/main" xmlns="" id="{50554277-5A36-01E1-10E2-4AE8E2E911FC}"/>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7229602" y="2552700"/>
            <a:ext cx="4400295" cy="1805249"/>
          </a:xfrm>
          <a:prstGeom prst="rect">
            <a:avLst/>
          </a:prstGeom>
          <a:noFill/>
          <a:effectLst>
            <a:glow rad="228600">
              <a:schemeClr val="accent1">
                <a:satMod val="175000"/>
                <a:alpha val="40000"/>
              </a:schemeClr>
            </a:glow>
          </a:effectLst>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xmlns="" id="{C35CBC09-D294-555A-9D09-B0BB5D6CD4DC}"/>
              </a:ext>
            </a:extLst>
          </p:cNvPr>
          <p:cNvSpPr txBox="1"/>
          <p:nvPr/>
        </p:nvSpPr>
        <p:spPr>
          <a:xfrm>
            <a:off x="373178" y="5067300"/>
            <a:ext cx="17068800" cy="1754326"/>
          </a:xfrm>
          <a:prstGeom prst="rect">
            <a:avLst/>
          </a:prstGeom>
          <a:noFill/>
        </p:spPr>
        <p:txBody>
          <a:bodyPr wrap="square" rtlCol="0">
            <a:spAutoFit/>
          </a:bodyPr>
          <a:lstStyle/>
          <a:p>
            <a:pPr marL="285750" indent="-285750">
              <a:buFont typeface="Arial" panose="020B0604020202020204" pitchFamily="34" charset="0"/>
              <a:buChar char="•"/>
            </a:pPr>
            <a:r>
              <a:rPr lang="en-US" sz="3600" dirty="0"/>
              <a:t>Comprehensive Needs Assessment</a:t>
            </a:r>
          </a:p>
          <a:p>
            <a:pPr marL="285750" indent="-285750">
              <a:buFont typeface="Arial" panose="020B0604020202020204" pitchFamily="34" charset="0"/>
              <a:buChar char="•"/>
            </a:pPr>
            <a:r>
              <a:rPr lang="en-US" sz="3600" dirty="0"/>
              <a:t>School Improvement Plan</a:t>
            </a:r>
          </a:p>
          <a:p>
            <a:pPr marL="285750" indent="-285750">
              <a:buFont typeface="Arial" panose="020B0604020202020204" pitchFamily="34" charset="0"/>
              <a:buChar char="•"/>
            </a:pPr>
            <a:r>
              <a:rPr lang="en-US" sz="3600" dirty="0" smtClean="0"/>
              <a:t>PM3 24-25 Data</a:t>
            </a:r>
            <a:endParaRPr lang="en-US" sz="3600" dirty="0"/>
          </a:p>
        </p:txBody>
      </p:sp>
    </p:spTree>
    <p:extLst>
      <p:ext uri="{BB962C8B-B14F-4D97-AF65-F5344CB8AC3E}">
        <p14:creationId xmlns:p14="http://schemas.microsoft.com/office/powerpoint/2010/main" val="21092390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7186" name="Straight Connector 7185">
            <a:extLst>
              <a:ext uri="{FF2B5EF4-FFF2-40B4-BE49-F238E27FC236}">
                <a16:creationId xmlns:a16="http://schemas.microsoft.com/office/drawing/2014/main" xmlns="" id="{C30962D2-9C5F-4C2F-9D75-5047CCE94C87}"/>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V="1">
            <a:off x="1143000" y="1239486"/>
            <a:ext cx="0" cy="13716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xmlns="" id="{32D5152F-63D3-482F-96E7-33310E2EB597}"/>
              </a:ext>
            </a:extLst>
          </p:cNvPr>
          <p:cNvSpPr>
            <a:spLocks noGrp="1"/>
          </p:cNvSpPr>
          <p:nvPr>
            <p:ph type="title"/>
          </p:nvPr>
        </p:nvSpPr>
        <p:spPr>
          <a:xfrm>
            <a:off x="1536193" y="877824"/>
            <a:ext cx="8853090" cy="2249424"/>
          </a:xfrm>
        </p:spPr>
        <p:txBody>
          <a:bodyPr spcFirstLastPara="1" vert="horz" wrap="square" lIns="182880" tIns="91440" rIns="182880" bIns="91440" rtlCol="0" anchor="ctr" anchorCtr="0">
            <a:normAutofit/>
          </a:bodyPr>
          <a:lstStyle/>
          <a:p>
            <a:pPr defTabSz="1828800">
              <a:spcBef>
                <a:spcPct val="0"/>
              </a:spcBef>
            </a:pPr>
            <a:r>
              <a:rPr lang="en-US" altLang="en-US" sz="7800" spc="200"/>
              <a:t>Parent Advisory Council (PAC)</a:t>
            </a:r>
            <a:endParaRPr lang="en-US" sz="7800" spc="200"/>
          </a:p>
        </p:txBody>
      </p:sp>
      <p:sp>
        <p:nvSpPr>
          <p:cNvPr id="3" name="Text Placeholder 2">
            <a:extLst>
              <a:ext uri="{FF2B5EF4-FFF2-40B4-BE49-F238E27FC236}">
                <a16:creationId xmlns:a16="http://schemas.microsoft.com/office/drawing/2014/main" xmlns="" id="{2E9D2DB4-7985-4832-9C2B-0790191C4DBD}"/>
              </a:ext>
            </a:extLst>
          </p:cNvPr>
          <p:cNvSpPr>
            <a:spLocks noGrp="1"/>
          </p:cNvSpPr>
          <p:nvPr>
            <p:ph type="body" idx="1"/>
          </p:nvPr>
        </p:nvSpPr>
        <p:spPr>
          <a:xfrm>
            <a:off x="1536193" y="3429000"/>
            <a:ext cx="8853090" cy="5897880"/>
          </a:xfrm>
        </p:spPr>
        <p:txBody>
          <a:bodyPr spcFirstLastPara="1" vert="horz" wrap="square" lIns="91440" tIns="91440" rIns="91440" bIns="91440" rtlCol="0" anchor="t" anchorCtr="0">
            <a:normAutofit/>
          </a:bodyPr>
          <a:lstStyle/>
          <a:p>
            <a:pPr defTabSz="1828800">
              <a:buClr>
                <a:schemeClr val="accent1"/>
              </a:buClr>
              <a:buFont typeface="Arial" panose="020B0604020202020204" pitchFamily="34" charset="0"/>
              <a:buChar char="•"/>
              <a:defRPr/>
            </a:pPr>
            <a:r>
              <a:rPr lang="en-US" sz="2600" dirty="0">
                <a:solidFill>
                  <a:schemeClr val="tx1"/>
                </a:solidFill>
              </a:rPr>
              <a:t>The District has a Parent and Family Engagement Plan. The summary of the plan is in the Title I School &amp; Family Partnership Overview.</a:t>
            </a:r>
          </a:p>
          <a:p>
            <a:pPr defTabSz="1828800">
              <a:buClr>
                <a:schemeClr val="accent1"/>
              </a:buClr>
              <a:buFont typeface="Arial" panose="020B0604020202020204" pitchFamily="34" charset="0"/>
              <a:buChar char="•"/>
              <a:defRPr/>
            </a:pPr>
            <a:r>
              <a:rPr lang="en-US" sz="2600" dirty="0">
                <a:solidFill>
                  <a:schemeClr val="tx1"/>
                </a:solidFill>
              </a:rPr>
              <a:t>You may access the full plan at </a:t>
            </a:r>
            <a:r>
              <a:rPr lang="en-US" sz="2600" dirty="0">
                <a:solidFill>
                  <a:schemeClr val="tx1"/>
                </a:solidFill>
                <a:hlinkClick r:id="rId3"/>
              </a:rPr>
              <a:t>www.pcsb.org/titleone</a:t>
            </a:r>
            <a:endParaRPr lang="en-US" sz="2600" dirty="0">
              <a:solidFill>
                <a:schemeClr val="tx1"/>
              </a:solidFill>
            </a:endParaRPr>
          </a:p>
          <a:p>
            <a:pPr defTabSz="1828800">
              <a:buClr>
                <a:schemeClr val="accent1"/>
              </a:buClr>
              <a:buFont typeface="Arial" panose="020B0604020202020204" pitchFamily="34" charset="0"/>
              <a:buChar char="•"/>
              <a:defRPr/>
            </a:pPr>
            <a:r>
              <a:rPr lang="en-US" sz="2600" dirty="0">
                <a:solidFill>
                  <a:schemeClr val="tx1"/>
                </a:solidFill>
              </a:rPr>
              <a:t>The Parent Advisory Council (PAC) is responsible for reviewing and revising the District PFEP.  </a:t>
            </a:r>
          </a:p>
          <a:p>
            <a:pPr defTabSz="1828800">
              <a:buClr>
                <a:schemeClr val="accent1"/>
              </a:buClr>
              <a:buFont typeface="Arial" panose="020B0604020202020204" pitchFamily="34" charset="0"/>
              <a:buChar char="•"/>
              <a:defRPr/>
            </a:pPr>
            <a:r>
              <a:rPr lang="en-US" sz="2600" dirty="0">
                <a:solidFill>
                  <a:schemeClr val="tx1"/>
                </a:solidFill>
              </a:rPr>
              <a:t>PAC will meet virtually or in person with the district’s Title I staff.</a:t>
            </a:r>
          </a:p>
          <a:p>
            <a:pPr defTabSz="1828800">
              <a:buClr>
                <a:schemeClr val="accent1"/>
              </a:buClr>
              <a:buFont typeface="Arial" panose="020B0604020202020204" pitchFamily="34" charset="0"/>
              <a:buChar char="•"/>
              <a:defRPr/>
            </a:pPr>
            <a:r>
              <a:rPr lang="en-US" sz="2600" dirty="0">
                <a:solidFill>
                  <a:schemeClr val="tx1"/>
                </a:solidFill>
              </a:rPr>
              <a:t>Each school is committed to having at least one member representative in PAC. </a:t>
            </a:r>
          </a:p>
          <a:p>
            <a:pPr defTabSz="1828800">
              <a:buClr>
                <a:schemeClr val="accent1"/>
              </a:buClr>
              <a:buFont typeface="Arial" panose="020B0604020202020204" pitchFamily="34" charset="0"/>
              <a:buChar char="•"/>
              <a:defRPr/>
            </a:pPr>
            <a:r>
              <a:rPr lang="en-US" sz="2600" dirty="0">
                <a:solidFill>
                  <a:schemeClr val="tx1"/>
                </a:solidFill>
              </a:rPr>
              <a:t>PAC meets twice a year, if you are interested in representing our school please notify, Insert contact person</a:t>
            </a:r>
          </a:p>
          <a:p>
            <a:pPr defTabSz="1828800">
              <a:buClr>
                <a:schemeClr val="accent1"/>
              </a:buClr>
            </a:pPr>
            <a:endParaRPr lang="en-US" sz="2600" dirty="0">
              <a:solidFill>
                <a:schemeClr val="tx1"/>
              </a:solidFill>
            </a:endParaRPr>
          </a:p>
        </p:txBody>
      </p:sp>
      <p:pic>
        <p:nvPicPr>
          <p:cNvPr id="7170" name="Picture 2" descr="Parent Advisory Council meeting will be held Tuesday | Natchitoches Parish  Journal">
            <a:extLst>
              <a:ext uri="{FF2B5EF4-FFF2-40B4-BE49-F238E27FC236}">
                <a16:creationId xmlns:a16="http://schemas.microsoft.com/office/drawing/2014/main" xmlns="" id="{45BF99EE-D701-20E6-733D-B4524264CF75}"/>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11497570" y="3162300"/>
            <a:ext cx="5999480" cy="3209542"/>
          </a:xfrm>
          <a:prstGeom prst="rect">
            <a:avLst/>
          </a:prstGeom>
          <a:noFill/>
          <a:extLst>
            <a:ext uri="{909E8E84-426E-40DD-AFC4-6F175D3DCCD1}">
              <a14:hiddenFill xmlns:a14="http://schemas.microsoft.com/office/drawing/2010/main">
                <a:solidFill>
                  <a:srgbClr val="FFFFFF"/>
                </a:solidFill>
              </a14:hiddenFill>
            </a:ext>
          </a:extLst>
        </p:spPr>
      </p:pic>
      <p:sp>
        <p:nvSpPr>
          <p:cNvPr id="5" name="Star: 5 Points 4">
            <a:extLst>
              <a:ext uri="{FF2B5EF4-FFF2-40B4-BE49-F238E27FC236}">
                <a16:creationId xmlns:a16="http://schemas.microsoft.com/office/drawing/2014/main" xmlns="" id="{09CAD96A-039D-7872-A16D-F649BD323C93}"/>
              </a:ext>
            </a:extLst>
          </p:cNvPr>
          <p:cNvSpPr/>
          <p:nvPr/>
        </p:nvSpPr>
        <p:spPr>
          <a:xfrm>
            <a:off x="16899890" y="62813"/>
            <a:ext cx="1194320" cy="106369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3600">
              <a:solidFill>
                <a:prstClr val="white"/>
              </a:solidFill>
              <a:latin typeface="Tw Cen MT" panose="020B0602020104020603"/>
            </a:endParaRPr>
          </a:p>
        </p:txBody>
      </p:sp>
      <p:pic>
        <p:nvPicPr>
          <p:cNvPr id="6" name="Picture 5">
            <a:extLst>
              <a:ext uri="{FF2B5EF4-FFF2-40B4-BE49-F238E27FC236}">
                <a16:creationId xmlns:a16="http://schemas.microsoft.com/office/drawing/2014/main" xmlns="" id="{CE8CA59B-4FBB-9604-FD47-C0CF29AAEA3E}"/>
              </a:ext>
            </a:extLst>
          </p:cNvPr>
          <p:cNvPicPr>
            <a:picLocks noChangeAspect="1"/>
          </p:cNvPicPr>
          <p:nvPr/>
        </p:nvPicPr>
        <p:blipFill>
          <a:blip r:embed="rId5"/>
          <a:stretch>
            <a:fillRect/>
          </a:stretch>
        </p:blipFill>
        <p:spPr>
          <a:xfrm>
            <a:off x="6928" y="8724900"/>
            <a:ext cx="18281072" cy="1562100"/>
          </a:xfrm>
          <a:prstGeom prst="rect">
            <a:avLst/>
          </a:prstGeom>
        </p:spPr>
      </p:pic>
    </p:spTree>
    <p:extLst>
      <p:ext uri="{BB962C8B-B14F-4D97-AF65-F5344CB8AC3E}">
        <p14:creationId xmlns:p14="http://schemas.microsoft.com/office/powerpoint/2010/main" val="34090581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7" name="Rectangle 10246">
            <a:extLst>
              <a:ext uri="{FF2B5EF4-FFF2-40B4-BE49-F238E27FC236}">
                <a16:creationId xmlns:a16="http://schemas.microsoft.com/office/drawing/2014/main" xmlns="" id="{3A8EC506-B1DA-46A1-B44D-774E68468E1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8288000"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sz="3600">
              <a:solidFill>
                <a:prstClr val="white"/>
              </a:solidFill>
              <a:latin typeface="Tw Cen MT" panose="020B0602020104020603"/>
            </a:endParaRPr>
          </a:p>
        </p:txBody>
      </p:sp>
      <p:sp>
        <p:nvSpPr>
          <p:cNvPr id="10249" name="Oval 5">
            <a:extLst>
              <a:ext uri="{FF2B5EF4-FFF2-40B4-BE49-F238E27FC236}">
                <a16:creationId xmlns:a16="http://schemas.microsoft.com/office/drawing/2014/main" xmlns="" id="{BFF30785-305E-45D7-984F-5AA93D3CA56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8287998" cy="6858000"/>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sz="3600">
              <a:solidFill>
                <a:prstClr val="white"/>
              </a:solidFill>
              <a:latin typeface="Tw Cen MT" panose="020B0602020104020603"/>
            </a:endParaRPr>
          </a:p>
        </p:txBody>
      </p:sp>
      <p:cxnSp>
        <p:nvCxnSpPr>
          <p:cNvPr id="10251" name="Straight Connector 10250">
            <a:extLst>
              <a:ext uri="{FF2B5EF4-FFF2-40B4-BE49-F238E27FC236}">
                <a16:creationId xmlns:a16="http://schemas.microsoft.com/office/drawing/2014/main" xmlns="" id="{15E01FA5-D766-43CA-A83D-E7CF3F04E96F}"/>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V="1">
            <a:off x="12580264" y="7896158"/>
            <a:ext cx="0" cy="13716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useBgFill="1">
        <p:nvSpPr>
          <p:cNvPr id="10253" name="Rectangle 10252">
            <a:extLst>
              <a:ext uri="{FF2B5EF4-FFF2-40B4-BE49-F238E27FC236}">
                <a16:creationId xmlns:a16="http://schemas.microsoft.com/office/drawing/2014/main" xmlns="" id="{C411DB08-1669-426B-BBEB-FAD285EF80F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
            <a:ext cx="18283088" cy="1028846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solidFill>
                <a:prstClr val="white"/>
              </a:solidFill>
              <a:latin typeface="Tw Cen MT" panose="020B0602020104020603"/>
            </a:endParaRPr>
          </a:p>
        </p:txBody>
      </p:sp>
      <p:sp>
        <p:nvSpPr>
          <p:cNvPr id="10255" name="Rectangle 10254">
            <a:extLst>
              <a:ext uri="{FF2B5EF4-FFF2-40B4-BE49-F238E27FC236}">
                <a16:creationId xmlns:a16="http://schemas.microsoft.com/office/drawing/2014/main" xmlns="" id="{029E4219-121F-4CD1-AA58-24746CD2923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8202822" cy="10287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solidFill>
                <a:prstClr val="white"/>
              </a:solidFill>
              <a:latin typeface="Tw Cen MT" panose="020B0602020104020603"/>
            </a:endParaRPr>
          </a:p>
        </p:txBody>
      </p:sp>
      <p:sp>
        <p:nvSpPr>
          <p:cNvPr id="2" name="Title 1">
            <a:extLst>
              <a:ext uri="{FF2B5EF4-FFF2-40B4-BE49-F238E27FC236}">
                <a16:creationId xmlns:a16="http://schemas.microsoft.com/office/drawing/2014/main" xmlns="" id="{AB50F40E-8E47-BD83-A75D-608DA88BE6EF}"/>
              </a:ext>
            </a:extLst>
          </p:cNvPr>
          <p:cNvSpPr>
            <a:spLocks noGrp="1"/>
          </p:cNvSpPr>
          <p:nvPr>
            <p:ph type="title"/>
          </p:nvPr>
        </p:nvSpPr>
        <p:spPr>
          <a:xfrm>
            <a:off x="951414" y="960120"/>
            <a:ext cx="6312984" cy="4552284"/>
          </a:xfrm>
        </p:spPr>
        <p:txBody>
          <a:bodyPr vert="horz" lIns="182880" tIns="91440" rIns="182880" bIns="91440" rtlCol="0" anchor="b">
            <a:normAutofit/>
          </a:bodyPr>
          <a:lstStyle/>
          <a:p>
            <a:pPr algn="r" defTabSz="1828800"/>
            <a:r>
              <a:rPr lang="en-US" sz="6600" spc="400" dirty="0">
                <a:solidFill>
                  <a:srgbClr val="FFFFFF"/>
                </a:solidFill>
              </a:rPr>
              <a:t>Thank you for your time!</a:t>
            </a:r>
          </a:p>
        </p:txBody>
      </p:sp>
      <p:cxnSp>
        <p:nvCxnSpPr>
          <p:cNvPr id="10257" name="Straight Connector 10256">
            <a:extLst>
              <a:ext uri="{FF2B5EF4-FFF2-40B4-BE49-F238E27FC236}">
                <a16:creationId xmlns:a16="http://schemas.microsoft.com/office/drawing/2014/main" xmlns="" id="{52F50912-06FD-4216-BAD3-21050F59564A}"/>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180018" y="5647970"/>
            <a:ext cx="5897880" cy="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pic>
        <p:nvPicPr>
          <p:cNvPr id="10242" name="Picture 2" descr="How to use data to increase student success rates">
            <a:extLst>
              <a:ext uri="{FF2B5EF4-FFF2-40B4-BE49-F238E27FC236}">
                <a16:creationId xmlns:a16="http://schemas.microsoft.com/office/drawing/2014/main" xmlns="" id="{4A6F2D57-CAF6-AA9C-B5A7-0765C5D620CF}"/>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9144000" y="2419461"/>
            <a:ext cx="8189204" cy="544954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xmlns="" id="{4E0F1D69-8C50-922D-3E69-E7F4BD4B44AC}"/>
              </a:ext>
            </a:extLst>
          </p:cNvPr>
          <p:cNvPicPr>
            <a:picLocks noChangeAspect="1"/>
          </p:cNvPicPr>
          <p:nvPr/>
        </p:nvPicPr>
        <p:blipFill>
          <a:blip r:embed="rId3"/>
          <a:stretch>
            <a:fillRect/>
          </a:stretch>
        </p:blipFill>
        <p:spPr>
          <a:xfrm>
            <a:off x="-18768" y="8648698"/>
            <a:ext cx="18306767" cy="1638301"/>
          </a:xfrm>
          <a:prstGeom prst="rect">
            <a:avLst/>
          </a:prstGeom>
        </p:spPr>
      </p:pic>
    </p:spTree>
    <p:extLst>
      <p:ext uri="{BB962C8B-B14F-4D97-AF65-F5344CB8AC3E}">
        <p14:creationId xmlns:p14="http://schemas.microsoft.com/office/powerpoint/2010/main" val="37971948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DA9B86E-160A-4119-85A7-2E32588B94C6}"/>
              </a:ext>
            </a:extLst>
          </p:cNvPr>
          <p:cNvSpPr>
            <a:spLocks noGrp="1"/>
          </p:cNvSpPr>
          <p:nvPr>
            <p:ph type="title"/>
          </p:nvPr>
        </p:nvSpPr>
        <p:spPr/>
        <p:txBody>
          <a:bodyPr/>
          <a:lstStyle/>
          <a:p>
            <a:r>
              <a:rPr lang="en-US" dirty="0">
                <a:solidFill>
                  <a:schemeClr val="bg2"/>
                </a:solidFill>
              </a:rPr>
              <a:t>Contact Us</a:t>
            </a:r>
          </a:p>
        </p:txBody>
      </p:sp>
      <p:sp>
        <p:nvSpPr>
          <p:cNvPr id="3" name="Text Placeholder 2">
            <a:extLst>
              <a:ext uri="{FF2B5EF4-FFF2-40B4-BE49-F238E27FC236}">
                <a16:creationId xmlns:a16="http://schemas.microsoft.com/office/drawing/2014/main" xmlns="" id="{287EDFD0-E7FA-4270-AAD3-8A8EA3607663}"/>
              </a:ext>
            </a:extLst>
          </p:cNvPr>
          <p:cNvSpPr>
            <a:spLocks noGrp="1"/>
          </p:cNvSpPr>
          <p:nvPr>
            <p:ph type="body" idx="1"/>
          </p:nvPr>
        </p:nvSpPr>
        <p:spPr/>
        <p:txBody>
          <a:bodyPr/>
          <a:lstStyle/>
          <a:p>
            <a:pPr marL="0" indent="0">
              <a:buNone/>
            </a:pPr>
            <a:r>
              <a:rPr lang="en-US" dirty="0" smtClean="0">
                <a:solidFill>
                  <a:schemeClr val="tx1"/>
                </a:solidFill>
                <a:latin typeface="Nirmala UI" panose="020B0502040204020203" pitchFamily="34" charset="0"/>
                <a:ea typeface="Nirmala UI" panose="020B0502040204020203" pitchFamily="34" charset="0"/>
                <a:cs typeface="Nirmala UI" panose="020B0502040204020203" pitchFamily="34" charset="0"/>
              </a:rPr>
              <a:t>Mrs. Roper</a:t>
            </a:r>
          </a:p>
          <a:p>
            <a:pPr marL="0" indent="0">
              <a:buNone/>
            </a:pPr>
            <a:r>
              <a:rPr lang="en-US" dirty="0" smtClean="0">
                <a:solidFill>
                  <a:schemeClr val="tx1"/>
                </a:solidFill>
                <a:latin typeface="Nirmala UI" panose="020B0502040204020203" pitchFamily="34" charset="0"/>
                <a:ea typeface="Nirmala UI" panose="020B0502040204020203" pitchFamily="34" charset="0"/>
                <a:cs typeface="Nirmala UI" panose="020B0502040204020203" pitchFamily="34" charset="0"/>
              </a:rPr>
              <a:t>2289 N. Hercules Ave</a:t>
            </a:r>
          </a:p>
          <a:p>
            <a:pPr marL="0" indent="0">
              <a:buNone/>
            </a:pPr>
            <a:r>
              <a:rPr lang="en-US" dirty="0" smtClean="0">
                <a:latin typeface="Nirmala UI" panose="020B0502040204020203" pitchFamily="34" charset="0"/>
                <a:ea typeface="Nirmala UI" panose="020B0502040204020203" pitchFamily="34" charset="0"/>
                <a:cs typeface="Nirmala UI" panose="020B0502040204020203" pitchFamily="34" charset="0"/>
              </a:rPr>
              <a:t>Clearwater, FL 33763	</a:t>
            </a:r>
            <a:endParaRPr lang="en-US" dirty="0">
              <a:solidFill>
                <a:schemeClr val="tx1"/>
              </a:solidFill>
              <a:latin typeface="Nirmala UI" panose="020B0502040204020203" pitchFamily="34" charset="0"/>
              <a:ea typeface="Nirmala UI" panose="020B0502040204020203" pitchFamily="34" charset="0"/>
              <a:cs typeface="Nirmala UI" panose="020B0502040204020203" pitchFamily="34" charset="0"/>
            </a:endParaRPr>
          </a:p>
          <a:p>
            <a:pPr marL="0" indent="0">
              <a:buNone/>
            </a:pPr>
            <a:r>
              <a:rPr lang="en-US" dirty="0" smtClean="0">
                <a:solidFill>
                  <a:schemeClr val="tx1"/>
                </a:solidFill>
                <a:latin typeface="Nirmala UI" panose="020B0502040204020203" pitchFamily="34" charset="0"/>
                <a:ea typeface="Nirmala UI" panose="020B0502040204020203" pitchFamily="34" charset="0"/>
                <a:cs typeface="Nirmala UI" panose="020B0502040204020203" pitchFamily="34" charset="0"/>
              </a:rPr>
              <a:t>727-298-2718</a:t>
            </a:r>
            <a:endParaRPr lang="en-US" dirty="0">
              <a:solidFill>
                <a:schemeClr val="tx1"/>
              </a:solidFill>
              <a:latin typeface="Nirmala UI" panose="020B0502040204020203" pitchFamily="34" charset="0"/>
              <a:ea typeface="Nirmala UI" panose="020B0502040204020203" pitchFamily="34" charset="0"/>
              <a:cs typeface="Nirmala UI" panose="020B0502040204020203" pitchFamily="34" charset="0"/>
            </a:endParaRPr>
          </a:p>
          <a:p>
            <a:pPr marL="0" indent="0">
              <a:buNone/>
            </a:pPr>
            <a:r>
              <a:rPr lang="en-US" dirty="0" smtClean="0">
                <a:solidFill>
                  <a:schemeClr val="tx1"/>
                </a:solidFill>
                <a:latin typeface="Nirmala UI" panose="020B0502040204020203" pitchFamily="34" charset="0"/>
                <a:ea typeface="Nirmala UI" panose="020B0502040204020203" pitchFamily="34" charset="0"/>
                <a:cs typeface="Nirmala UI" panose="020B0502040204020203" pitchFamily="34" charset="0"/>
              </a:rPr>
              <a:t>c.roperj@pcsb.org</a:t>
            </a:r>
            <a:endParaRPr lang="en-US" dirty="0">
              <a:latin typeface="Nirmala UI" panose="020B0502040204020203" pitchFamily="34" charset="0"/>
              <a:ea typeface="Nirmala UI" panose="020B0502040204020203" pitchFamily="34" charset="0"/>
              <a:cs typeface="Nirmala UI" panose="020B0502040204020203" pitchFamily="34" charset="0"/>
            </a:endParaRPr>
          </a:p>
          <a:p>
            <a:endParaRPr lang="en-US" dirty="0"/>
          </a:p>
        </p:txBody>
      </p:sp>
      <p:sp>
        <p:nvSpPr>
          <p:cNvPr id="4" name="Text Placeholder 3">
            <a:extLst>
              <a:ext uri="{FF2B5EF4-FFF2-40B4-BE49-F238E27FC236}">
                <a16:creationId xmlns:a16="http://schemas.microsoft.com/office/drawing/2014/main" xmlns="" id="{C92F4CB1-6A2A-4C9C-8944-75D3CA53C42A}"/>
              </a:ext>
            </a:extLst>
          </p:cNvPr>
          <p:cNvSpPr>
            <a:spLocks noGrp="1"/>
          </p:cNvSpPr>
          <p:nvPr>
            <p:ph type="body" idx="2"/>
          </p:nvPr>
        </p:nvSpPr>
        <p:spPr>
          <a:xfrm>
            <a:off x="8763000" y="2705100"/>
            <a:ext cx="4419600" cy="6096000"/>
          </a:xfrm>
        </p:spPr>
        <p:txBody>
          <a:bodyPr/>
          <a:lstStyle/>
          <a:p>
            <a:pPr marL="203200" indent="0">
              <a:buNone/>
            </a:pPr>
            <a:endParaRPr lang="en-US" dirty="0"/>
          </a:p>
        </p:txBody>
      </p:sp>
      <p:pic>
        <p:nvPicPr>
          <p:cNvPr id="7" name="Picture 6">
            <a:extLst>
              <a:ext uri="{FF2B5EF4-FFF2-40B4-BE49-F238E27FC236}">
                <a16:creationId xmlns:a16="http://schemas.microsoft.com/office/drawing/2014/main" xmlns="" id="{DBB45D2B-7018-1CF3-F653-372354FE8424}"/>
              </a:ext>
            </a:extLst>
          </p:cNvPr>
          <p:cNvPicPr>
            <a:picLocks noChangeAspect="1"/>
          </p:cNvPicPr>
          <p:nvPr/>
        </p:nvPicPr>
        <p:blipFill>
          <a:blip r:embed="rId3"/>
          <a:stretch>
            <a:fillRect/>
          </a:stretch>
        </p:blipFill>
        <p:spPr>
          <a:xfrm>
            <a:off x="0" y="8648701"/>
            <a:ext cx="18288000" cy="1638300"/>
          </a:xfrm>
          <a:prstGeom prst="rect">
            <a:avLst/>
          </a:prstGeom>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63000" y="2705100"/>
            <a:ext cx="4533900" cy="60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025953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17"/>
        <p:cNvGrpSpPr/>
        <p:nvPr/>
      </p:nvGrpSpPr>
      <p:grpSpPr>
        <a:xfrm>
          <a:off x="0" y="0"/>
          <a:ext cx="0" cy="0"/>
          <a:chOff x="0" y="0"/>
          <a:chExt cx="0" cy="0"/>
        </a:xfrm>
      </p:grpSpPr>
      <p:sp>
        <p:nvSpPr>
          <p:cNvPr id="124" name="Rectangle 123">
            <a:extLst>
              <a:ext uri="{FF2B5EF4-FFF2-40B4-BE49-F238E27FC236}">
                <a16:creationId xmlns:a16="http://schemas.microsoft.com/office/drawing/2014/main" xmlns="" id="{C61657BD-3333-446A-A16A-CBDC77C8E55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1"/>
            <a:ext cx="18287998" cy="685800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sz="3600">
              <a:solidFill>
                <a:prstClr val="white"/>
              </a:solidFill>
              <a:latin typeface="Tw Cen MT" panose="020B0602020104020603"/>
            </a:endParaRPr>
          </a:p>
        </p:txBody>
      </p:sp>
      <p:sp>
        <p:nvSpPr>
          <p:cNvPr id="126" name="Rectangle 125">
            <a:extLst>
              <a:ext uri="{FF2B5EF4-FFF2-40B4-BE49-F238E27FC236}">
                <a16:creationId xmlns:a16="http://schemas.microsoft.com/office/drawing/2014/main" xmlns="" id="{52CAFF06-4D3A-42A5-8614-B1FA47EA0F6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65201" y="965201"/>
            <a:ext cx="16357598" cy="8356598"/>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solidFill>
                <a:prstClr val="white"/>
              </a:solidFill>
              <a:latin typeface="Tw Cen MT" panose="020B0602020104020603"/>
            </a:endParaRPr>
          </a:p>
        </p:txBody>
      </p:sp>
      <p:pic>
        <p:nvPicPr>
          <p:cNvPr id="6146" name="Picture 2">
            <a:extLst>
              <a:ext uri="{FF2B5EF4-FFF2-40B4-BE49-F238E27FC236}">
                <a16:creationId xmlns:a16="http://schemas.microsoft.com/office/drawing/2014/main" xmlns="" id="{9F3EEFE5-12D0-889F-1AEE-4E941F93AF4C}"/>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281998" y="1943100"/>
            <a:ext cx="5746750" cy="5746750"/>
          </a:xfrm>
          <a:prstGeom prst="rect">
            <a:avLst/>
          </a:prstGeom>
          <a:noFill/>
          <a:effectLst>
            <a:innerShdw blurRad="114300">
              <a:prstClr val="black"/>
            </a:innerShdw>
          </a:effectLst>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xmlns="" id="{C46070A3-1272-3434-BF0A-CBAE2EA6A1C2}"/>
              </a:ext>
            </a:extLst>
          </p:cNvPr>
          <p:cNvPicPr>
            <a:picLocks noChangeAspect="1"/>
          </p:cNvPicPr>
          <p:nvPr/>
        </p:nvPicPr>
        <p:blipFill>
          <a:blip r:embed="rId4"/>
          <a:stretch>
            <a:fillRect/>
          </a:stretch>
        </p:blipFill>
        <p:spPr>
          <a:xfrm>
            <a:off x="0" y="8691307"/>
            <a:ext cx="18287998" cy="1595693"/>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Your Input is valuable. Please take a moment to fill out the survey.</a:t>
            </a:r>
            <a:endParaRPr lang="en-US" dirty="0"/>
          </a:p>
        </p:txBody>
      </p:sp>
      <p:sp>
        <p:nvSpPr>
          <p:cNvPr id="3" name="Footer Placeholder 2"/>
          <p:cNvSpPr>
            <a:spLocks noGrp="1"/>
          </p:cNvSpPr>
          <p:nvPr>
            <p:ph type="ftr" sz="quarter" idx="11"/>
          </p:nvPr>
        </p:nvSpPr>
        <p:spPr/>
        <p:txBody>
          <a:bodyPr/>
          <a:lstStyle/>
          <a:p>
            <a:endParaRPr lang="en-US" dirty="0"/>
          </a:p>
        </p:txBody>
      </p:sp>
      <p:sp>
        <p:nvSpPr>
          <p:cNvPr id="4" name="Rectangle 1"/>
          <p:cNvSpPr>
            <a:spLocks noChangeArrowheads="1"/>
          </p:cNvSpPr>
          <p:nvPr/>
        </p:nvSpPr>
        <p:spPr bwMode="auto">
          <a:xfrm>
            <a:off x="0" y="0"/>
            <a:ext cx="1828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5" name="Rectangle 2"/>
          <p:cNvSpPr>
            <a:spLocks noChangeArrowheads="1"/>
          </p:cNvSpPr>
          <p:nvPr/>
        </p:nvSpPr>
        <p:spPr bwMode="auto">
          <a:xfrm>
            <a:off x="152400" y="152400"/>
            <a:ext cx="1828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7" name="Rectangle 6"/>
          <p:cNvSpPr/>
          <p:nvPr/>
        </p:nvSpPr>
        <p:spPr>
          <a:xfrm>
            <a:off x="4572000" y="4543336"/>
            <a:ext cx="9144000" cy="1200329"/>
          </a:xfrm>
          <a:prstGeom prst="rect">
            <a:avLst/>
          </a:prstGeom>
        </p:spPr>
        <p:txBody>
          <a:bodyPr>
            <a:spAutoFit/>
          </a:bodyPr>
          <a:lstStyle/>
          <a:p>
            <a:r>
              <a:rPr lang="en-US" dirty="0">
                <a:solidFill>
                  <a:srgbClr val="000000"/>
                </a:solidFill>
                <a:latin typeface="YACgEZ1cb1Q_0"/>
              </a:rPr>
              <a:t>﻿</a:t>
            </a:r>
          </a:p>
          <a:p>
            <a:r>
              <a:rPr lang="en-US" dirty="0">
                <a:solidFill>
                  <a:srgbClr val="000000"/>
                </a:solidFill>
                <a:latin typeface="YACgEZ1cb1Q_0"/>
              </a:rPr>
              <a:t>﻿</a:t>
            </a:r>
          </a:p>
          <a:p>
            <a:r>
              <a:rPr lang="en-US" dirty="0"/>
              <a:t/>
            </a:r>
            <a:br>
              <a:rPr lang="en-US" dirty="0"/>
            </a:br>
            <a:endParaRPr lang="en-US" dirty="0"/>
          </a:p>
        </p:txBody>
      </p:sp>
      <p:sp>
        <p:nvSpPr>
          <p:cNvPr id="8" name="Rectangle 7"/>
          <p:cNvSpPr/>
          <p:nvPr/>
        </p:nvSpPr>
        <p:spPr>
          <a:xfrm>
            <a:off x="4572000" y="4543336"/>
            <a:ext cx="9144000" cy="1200329"/>
          </a:xfrm>
          <a:prstGeom prst="rect">
            <a:avLst/>
          </a:prstGeom>
        </p:spPr>
        <p:txBody>
          <a:bodyPr>
            <a:spAutoFit/>
          </a:bodyPr>
          <a:lstStyle/>
          <a:p>
            <a:r>
              <a:rPr lang="en-US" dirty="0"/>
              <a:t>﻿</a:t>
            </a:r>
          </a:p>
          <a:p>
            <a:r>
              <a:rPr lang="en-US" dirty="0"/>
              <a:t>﻿</a:t>
            </a:r>
          </a:p>
          <a:p>
            <a:r>
              <a:rPr lang="en-US" dirty="0"/>
              <a:t/>
            </a:r>
            <a:br>
              <a:rPr lang="en-US" dirty="0"/>
            </a:br>
            <a:endParaRPr lang="en-US" dirty="0"/>
          </a:p>
        </p:txBody>
      </p:sp>
      <p:sp>
        <p:nvSpPr>
          <p:cNvPr id="9" name="Rectangle 8"/>
          <p:cNvSpPr/>
          <p:nvPr/>
        </p:nvSpPr>
        <p:spPr>
          <a:xfrm>
            <a:off x="4572000" y="4543336"/>
            <a:ext cx="9144000" cy="1200329"/>
          </a:xfrm>
          <a:prstGeom prst="rect">
            <a:avLst/>
          </a:prstGeom>
        </p:spPr>
        <p:txBody>
          <a:bodyPr>
            <a:spAutoFit/>
          </a:bodyPr>
          <a:lstStyle/>
          <a:p>
            <a:r>
              <a:rPr lang="en-US" dirty="0"/>
              <a:t>﻿</a:t>
            </a:r>
          </a:p>
          <a:p>
            <a:r>
              <a:rPr lang="en-US" dirty="0"/>
              <a:t>﻿</a:t>
            </a:r>
          </a:p>
          <a:p>
            <a:r>
              <a:rPr lang="en-US"/>
              <a:t/>
            </a:r>
            <a:br>
              <a:rPr lang="en-US"/>
            </a:br>
            <a:endParaRPr lang="en-US"/>
          </a:p>
        </p:txBody>
      </p:sp>
    </p:spTree>
    <p:extLst>
      <p:ext uri="{BB962C8B-B14F-4D97-AF65-F5344CB8AC3E}">
        <p14:creationId xmlns:p14="http://schemas.microsoft.com/office/powerpoint/2010/main" val="37099757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7" name="Picture 7"/>
          <p:cNvPicPr>
            <a:picLocks noChangeAspect="1"/>
          </p:cNvPicPr>
          <p:nvPr/>
        </p:nvPicPr>
        <p:blipFill>
          <a:blip r:embed="rId4">
            <a:extLst>
              <a:ext uri="{28A0092B-C50C-407E-A947-70E740481C1C}">
                <a14:useLocalDpi xmlns:a14="http://schemas.microsoft.com/office/drawing/2010/main" val="0"/>
              </a:ext>
            </a:extLst>
          </a:blip>
          <a:srcRect/>
          <a:stretch/>
        </p:blipFill>
        <p:spPr>
          <a:xfrm>
            <a:off x="0" y="22632"/>
            <a:ext cx="5377877" cy="10279835"/>
          </a:xfrm>
          <a:prstGeom prst="rect">
            <a:avLst/>
          </a:prstGeom>
        </p:spPr>
      </p:pic>
      <p:sp>
        <p:nvSpPr>
          <p:cNvPr id="8" name="TextBox 8"/>
          <p:cNvSpPr txBox="1"/>
          <p:nvPr/>
        </p:nvSpPr>
        <p:spPr>
          <a:xfrm>
            <a:off x="6106101" y="885825"/>
            <a:ext cx="11235743" cy="1219998"/>
          </a:xfrm>
          <a:prstGeom prst="rect">
            <a:avLst/>
          </a:prstGeom>
        </p:spPr>
        <p:txBody>
          <a:bodyPr lIns="0" tIns="0" rIns="0" bIns="0" rtlCol="0" anchor="t">
            <a:spAutoFit/>
          </a:bodyPr>
          <a:lstStyle/>
          <a:p>
            <a:pPr>
              <a:lnSpc>
                <a:spcPts val="9931"/>
              </a:lnSpc>
            </a:pPr>
            <a:r>
              <a:rPr lang="en-US" sz="7093" b="1" dirty="0">
                <a:solidFill>
                  <a:srgbClr val="8AB840"/>
                </a:solidFill>
                <a:latin typeface="Prompt Bold" panose="00000800000000000000" pitchFamily="2" charset="-34"/>
                <a:cs typeface="Prompt Bold" panose="00000800000000000000" pitchFamily="2" charset="-34"/>
              </a:rPr>
              <a:t>All About Title l</a:t>
            </a:r>
          </a:p>
        </p:txBody>
      </p:sp>
      <p:graphicFrame>
        <p:nvGraphicFramePr>
          <p:cNvPr id="2" name="Text Placeholder 2">
            <a:extLst>
              <a:ext uri="{FF2B5EF4-FFF2-40B4-BE49-F238E27FC236}">
                <a16:creationId xmlns:a16="http://schemas.microsoft.com/office/drawing/2014/main" xmlns="" id="{81FA29D5-6AF1-0CBB-1F9B-EF44101FCE2B}"/>
              </a:ext>
            </a:extLst>
          </p:cNvPr>
          <p:cNvGraphicFramePr/>
          <p:nvPr>
            <p:extLst>
              <p:ext uri="{D42A27DB-BD31-4B8C-83A1-F6EECF244321}">
                <p14:modId xmlns:p14="http://schemas.microsoft.com/office/powerpoint/2010/main" val="1849403701"/>
              </p:ext>
            </p:extLst>
          </p:nvPr>
        </p:nvGraphicFramePr>
        <p:xfrm>
          <a:off x="6705600" y="2157994"/>
          <a:ext cx="6543099" cy="517127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3" name="Picture 2" descr="Title I / Title I">
            <a:extLst>
              <a:ext uri="{FF2B5EF4-FFF2-40B4-BE49-F238E27FC236}">
                <a16:creationId xmlns:a16="http://schemas.microsoft.com/office/drawing/2014/main" xmlns="" id="{58E63F9A-9CB5-13D0-1E3B-51C75E7F5AF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4782800" y="4343400"/>
            <a:ext cx="2857500" cy="1600200"/>
          </a:xfrm>
          <a:prstGeom prst="rect">
            <a:avLst/>
          </a:prstGeom>
          <a:noFill/>
          <a:effectLst>
            <a:glow rad="228600">
              <a:schemeClr val="accent1">
                <a:satMod val="175000"/>
                <a:alpha val="40000"/>
              </a:schemeClr>
            </a:glow>
            <a:innerShdw blurRad="63500" dist="50800" dir="16200000">
              <a:prstClr val="black">
                <a:alpha val="50000"/>
              </a:prstClr>
            </a:innerShdw>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9BF2B9D2-676D-D0CA-8966-4D2FC0AEA64F}"/>
              </a:ext>
            </a:extLst>
          </p:cNvPr>
          <p:cNvSpPr txBox="1"/>
          <p:nvPr/>
        </p:nvSpPr>
        <p:spPr>
          <a:xfrm>
            <a:off x="4572000" y="4402962"/>
            <a:ext cx="9144000" cy="2554545"/>
          </a:xfrm>
          <a:prstGeom prst="rect">
            <a:avLst/>
          </a:prstGeom>
          <a:noFill/>
        </p:spPr>
        <p:txBody>
          <a:bodyPr wrap="square">
            <a:spAutoFit/>
          </a:bodyPr>
          <a:lstStyle/>
          <a:p>
            <a:pPr>
              <a:defRPr/>
            </a:pPr>
            <a:r>
              <a:rPr lang="en-US" sz="3200" dirty="0" smtClean="0">
                <a:ln w="0"/>
                <a:solidFill>
                  <a:schemeClr val="tx1"/>
                </a:solidFill>
                <a:effectLst>
                  <a:outerShdw blurRad="38100" dist="19050" dir="2700000" algn="tl" rotWithShape="0">
                    <a:schemeClr val="dk1">
                      <a:alpha val="40000"/>
                    </a:schemeClr>
                  </a:outerShdw>
                </a:effectLst>
                <a:latin typeface="Raleway" panose="020B0604020202020204" charset="0"/>
                <a:ea typeface="Nirmala UI Semilight" panose="020B0402040204020203" pitchFamily="34" charset="0"/>
                <a:cs typeface="Nirmala UI Semilight" panose="020B0402040204020203" pitchFamily="34" charset="0"/>
              </a:rPr>
              <a:t>Athenian Academy</a:t>
            </a:r>
            <a:endParaRPr lang="en-US" sz="3200" dirty="0">
              <a:ln w="0"/>
              <a:solidFill>
                <a:schemeClr val="tx1"/>
              </a:solidFill>
              <a:effectLst>
                <a:outerShdw blurRad="38100" dist="19050" dir="2700000" algn="tl" rotWithShape="0">
                  <a:schemeClr val="dk1">
                    <a:alpha val="40000"/>
                  </a:schemeClr>
                </a:outerShdw>
              </a:effectLst>
              <a:latin typeface="Raleway" panose="020B0604020202020204" charset="0"/>
              <a:ea typeface="Nirmala UI Semilight" panose="020B0402040204020203" pitchFamily="34" charset="0"/>
              <a:cs typeface="Nirmala UI Semilight" panose="020B0402040204020203" pitchFamily="34" charset="0"/>
            </a:endParaRPr>
          </a:p>
          <a:p>
            <a:pPr>
              <a:defRPr/>
            </a:pPr>
            <a:r>
              <a:rPr lang="en-US" sz="3200" dirty="0" smtClean="0">
                <a:ln w="0"/>
                <a:effectLst>
                  <a:outerShdw blurRad="38100" dist="19050" dir="2700000" algn="tl" rotWithShape="0">
                    <a:schemeClr val="dk1">
                      <a:alpha val="40000"/>
                    </a:schemeClr>
                  </a:outerShdw>
                </a:effectLst>
                <a:latin typeface="Raleway" panose="020B0604020202020204" charset="0"/>
                <a:ea typeface="Nirmala UI Semilight" panose="020B0402040204020203" pitchFamily="34" charset="0"/>
                <a:cs typeface="Nirmala UI Semilight" panose="020B0402040204020203" pitchFamily="34" charset="0"/>
              </a:rPr>
              <a:t>9</a:t>
            </a:r>
            <a:r>
              <a:rPr lang="en-US" sz="3200" dirty="0" smtClean="0">
                <a:ln w="0"/>
                <a:solidFill>
                  <a:schemeClr val="tx1"/>
                </a:solidFill>
                <a:effectLst>
                  <a:outerShdw blurRad="38100" dist="19050" dir="2700000" algn="tl" rotWithShape="0">
                    <a:schemeClr val="dk1">
                      <a:alpha val="40000"/>
                    </a:schemeClr>
                  </a:outerShdw>
                </a:effectLst>
                <a:latin typeface="Raleway" panose="020B0604020202020204" charset="0"/>
                <a:ea typeface="Nirmala UI Semilight" panose="020B0402040204020203" pitchFamily="34" charset="0"/>
                <a:cs typeface="Nirmala UI Semilight" panose="020B0402040204020203" pitchFamily="34" charset="0"/>
              </a:rPr>
              <a:t>/30/2025</a:t>
            </a:r>
            <a:endParaRPr lang="en-US" sz="3200" dirty="0">
              <a:ln w="0"/>
              <a:solidFill>
                <a:schemeClr val="tx1"/>
              </a:solidFill>
              <a:effectLst>
                <a:outerShdw blurRad="38100" dist="19050" dir="2700000" algn="tl" rotWithShape="0">
                  <a:schemeClr val="dk1">
                    <a:alpha val="40000"/>
                  </a:schemeClr>
                </a:outerShdw>
              </a:effectLst>
              <a:latin typeface="Raleway" panose="020B0604020202020204" charset="0"/>
              <a:ea typeface="Nirmala UI Semilight" panose="020B0402040204020203" pitchFamily="34" charset="0"/>
              <a:cs typeface="Nirmala UI Semilight" panose="020B0402040204020203" pitchFamily="34" charset="0"/>
            </a:endParaRPr>
          </a:p>
          <a:p>
            <a:pPr>
              <a:defRPr/>
            </a:pPr>
            <a:r>
              <a:rPr lang="en-US" sz="3200" dirty="0" smtClean="0">
                <a:ln w="0"/>
                <a:effectLst>
                  <a:outerShdw blurRad="38100" dist="19050" dir="2700000" algn="tl" rotWithShape="0">
                    <a:schemeClr val="dk1">
                      <a:alpha val="40000"/>
                    </a:schemeClr>
                  </a:outerShdw>
                </a:effectLst>
                <a:latin typeface="Raleway" panose="020B0604020202020204" charset="0"/>
                <a:ea typeface="Nirmala UI Semilight" panose="020B0402040204020203" pitchFamily="34" charset="0"/>
                <a:cs typeface="Nirmala UI Semilight" panose="020B0402040204020203" pitchFamily="34" charset="0"/>
              </a:rPr>
              <a:t>4</a:t>
            </a:r>
            <a:r>
              <a:rPr lang="en-US" sz="3200" dirty="0" smtClean="0">
                <a:ln w="0"/>
                <a:solidFill>
                  <a:schemeClr val="tx1"/>
                </a:solidFill>
                <a:effectLst>
                  <a:outerShdw blurRad="38100" dist="19050" dir="2700000" algn="tl" rotWithShape="0">
                    <a:schemeClr val="dk1">
                      <a:alpha val="40000"/>
                    </a:schemeClr>
                  </a:outerShdw>
                </a:effectLst>
                <a:latin typeface="Raleway" panose="020B0604020202020204" charset="0"/>
                <a:ea typeface="Nirmala UI Semilight" panose="020B0402040204020203" pitchFamily="34" charset="0"/>
                <a:cs typeface="Nirmala UI Semilight" panose="020B0402040204020203" pitchFamily="34" charset="0"/>
              </a:rPr>
              <a:t>:30 </a:t>
            </a:r>
            <a:r>
              <a:rPr lang="en-US" sz="3200" dirty="0" smtClean="0">
                <a:ln w="0"/>
                <a:solidFill>
                  <a:schemeClr val="tx1"/>
                </a:solidFill>
                <a:effectLst>
                  <a:outerShdw blurRad="38100" dist="19050" dir="2700000" algn="tl" rotWithShape="0">
                    <a:schemeClr val="dk1">
                      <a:alpha val="40000"/>
                    </a:schemeClr>
                  </a:outerShdw>
                </a:effectLst>
                <a:latin typeface="Raleway" panose="020B0604020202020204" charset="0"/>
                <a:ea typeface="Nirmala UI Semilight" panose="020B0402040204020203" pitchFamily="34" charset="0"/>
                <a:cs typeface="Nirmala UI Semilight" panose="020B0402040204020203" pitchFamily="34" charset="0"/>
              </a:rPr>
              <a:t>PM – </a:t>
            </a:r>
            <a:r>
              <a:rPr lang="en-US" sz="3200" dirty="0" smtClean="0">
                <a:ln w="0"/>
                <a:effectLst>
                  <a:outerShdw blurRad="38100" dist="19050" dir="2700000" algn="tl" rotWithShape="0">
                    <a:schemeClr val="dk1">
                      <a:alpha val="40000"/>
                    </a:schemeClr>
                  </a:outerShdw>
                </a:effectLst>
                <a:latin typeface="Raleway" panose="020B0604020202020204" charset="0"/>
                <a:ea typeface="Nirmala UI Semilight" panose="020B0402040204020203" pitchFamily="34" charset="0"/>
                <a:cs typeface="Nirmala UI Semilight" panose="020B0402040204020203" pitchFamily="34" charset="0"/>
              </a:rPr>
              <a:t>5</a:t>
            </a:r>
            <a:r>
              <a:rPr lang="en-US" sz="3200" dirty="0" smtClean="0">
                <a:ln w="0"/>
                <a:effectLst>
                  <a:outerShdw blurRad="38100" dist="19050" dir="2700000" algn="tl" rotWithShape="0">
                    <a:schemeClr val="dk1">
                      <a:alpha val="40000"/>
                    </a:schemeClr>
                  </a:outerShdw>
                </a:effectLst>
                <a:latin typeface="Raleway" panose="020B0604020202020204" charset="0"/>
                <a:ea typeface="Nirmala UI Semilight" panose="020B0402040204020203" pitchFamily="34" charset="0"/>
                <a:cs typeface="Nirmala UI Semilight" panose="020B0402040204020203" pitchFamily="34" charset="0"/>
              </a:rPr>
              <a:t>:00</a:t>
            </a:r>
            <a:r>
              <a:rPr lang="en-US" sz="3200" dirty="0" smtClean="0">
                <a:ln w="0"/>
                <a:solidFill>
                  <a:schemeClr val="tx1"/>
                </a:solidFill>
                <a:effectLst>
                  <a:outerShdw blurRad="38100" dist="19050" dir="2700000" algn="tl" rotWithShape="0">
                    <a:schemeClr val="dk1">
                      <a:alpha val="40000"/>
                    </a:schemeClr>
                  </a:outerShdw>
                </a:effectLst>
                <a:latin typeface="Raleway" panose="020B0604020202020204" charset="0"/>
                <a:ea typeface="Nirmala UI Semilight" panose="020B0402040204020203" pitchFamily="34" charset="0"/>
                <a:cs typeface="Nirmala UI Semilight" panose="020B0402040204020203" pitchFamily="34" charset="0"/>
              </a:rPr>
              <a:t> </a:t>
            </a:r>
            <a:r>
              <a:rPr lang="en-US" sz="3200" dirty="0" smtClean="0">
                <a:ln w="0"/>
                <a:solidFill>
                  <a:schemeClr val="tx1"/>
                </a:solidFill>
                <a:effectLst>
                  <a:outerShdw blurRad="38100" dist="19050" dir="2700000" algn="tl" rotWithShape="0">
                    <a:schemeClr val="dk1">
                      <a:alpha val="40000"/>
                    </a:schemeClr>
                  </a:outerShdw>
                </a:effectLst>
                <a:latin typeface="Raleway" panose="020B0604020202020204" charset="0"/>
                <a:ea typeface="Nirmala UI Semilight" panose="020B0402040204020203" pitchFamily="34" charset="0"/>
                <a:cs typeface="Nirmala UI Semilight" panose="020B0402040204020203" pitchFamily="34" charset="0"/>
              </a:rPr>
              <a:t>PM</a:t>
            </a:r>
            <a:endParaRPr lang="en-US" sz="3200" dirty="0">
              <a:ln w="0"/>
              <a:solidFill>
                <a:schemeClr val="tx1"/>
              </a:solidFill>
              <a:effectLst>
                <a:outerShdw blurRad="38100" dist="19050" dir="2700000" algn="tl" rotWithShape="0">
                  <a:schemeClr val="dk1">
                    <a:alpha val="40000"/>
                  </a:schemeClr>
                </a:outerShdw>
              </a:effectLst>
              <a:latin typeface="Raleway" panose="020B0604020202020204" charset="0"/>
              <a:ea typeface="Nirmala UI Semilight" panose="020B0402040204020203" pitchFamily="34" charset="0"/>
              <a:cs typeface="Nirmala UI Semilight" panose="020B0402040204020203" pitchFamily="34" charset="0"/>
            </a:endParaRPr>
          </a:p>
          <a:p>
            <a:pPr>
              <a:defRPr/>
            </a:pPr>
            <a:r>
              <a:rPr lang="en-US" sz="3200" dirty="0" smtClean="0">
                <a:ln w="0"/>
                <a:solidFill>
                  <a:schemeClr val="tx1"/>
                </a:solidFill>
                <a:effectLst>
                  <a:outerShdw blurRad="38100" dist="19050" dir="2700000" algn="tl" rotWithShape="0">
                    <a:schemeClr val="dk1">
                      <a:alpha val="40000"/>
                    </a:schemeClr>
                  </a:outerShdw>
                </a:effectLst>
                <a:latin typeface="Raleway" panose="020B0604020202020204" charset="0"/>
                <a:ea typeface="Nirmala UI Semilight" panose="020B0402040204020203" pitchFamily="34" charset="0"/>
                <a:cs typeface="Nirmala UI Semilight" panose="020B0402040204020203" pitchFamily="34" charset="0"/>
              </a:rPr>
              <a:t>Cafeteria – 2289 N. Hercules Ave., Clearwater</a:t>
            </a:r>
          </a:p>
          <a:p>
            <a:pPr>
              <a:defRPr/>
            </a:pPr>
            <a:r>
              <a:rPr lang="en-US" sz="3200" dirty="0" smtClean="0">
                <a:ln w="0"/>
                <a:effectLst>
                  <a:outerShdw blurRad="38100" dist="19050" dir="2700000" algn="tl" rotWithShape="0">
                    <a:schemeClr val="dk1">
                      <a:alpha val="40000"/>
                    </a:schemeClr>
                  </a:outerShdw>
                </a:effectLst>
                <a:latin typeface="Raleway" panose="020B0604020202020204" charset="0"/>
                <a:ea typeface="Nirmala UI Semilight" panose="020B0402040204020203" pitchFamily="34" charset="0"/>
                <a:cs typeface="Nirmala UI Semilight" panose="020B0402040204020203" pitchFamily="34" charset="0"/>
              </a:rPr>
              <a:t>June Roper- Principal</a:t>
            </a:r>
            <a:endParaRPr lang="en-US" sz="3200" dirty="0">
              <a:ln w="0"/>
              <a:solidFill>
                <a:schemeClr val="tx1"/>
              </a:solidFill>
              <a:effectLst>
                <a:outerShdw blurRad="38100" dist="19050" dir="2700000" algn="tl" rotWithShape="0">
                  <a:schemeClr val="dk1">
                    <a:alpha val="40000"/>
                  </a:schemeClr>
                </a:outerShdw>
              </a:effectLst>
              <a:latin typeface="Raleway" panose="020B0604020202020204" charset="0"/>
              <a:ea typeface="Nirmala UI Semilight" panose="020B0402040204020203" pitchFamily="34" charset="0"/>
              <a:cs typeface="Nirmala UI Semilight" panose="020B0402040204020203" pitchFamily="34" charset="0"/>
            </a:endParaRPr>
          </a:p>
        </p:txBody>
      </p:sp>
      <p:sp>
        <p:nvSpPr>
          <p:cNvPr id="8" name="TextBox 7">
            <a:extLst>
              <a:ext uri="{FF2B5EF4-FFF2-40B4-BE49-F238E27FC236}">
                <a16:creationId xmlns:a16="http://schemas.microsoft.com/office/drawing/2014/main" xmlns="" id="{E0C392DF-3186-88F2-9F25-CEF5CA67666E}"/>
              </a:ext>
            </a:extLst>
          </p:cNvPr>
          <p:cNvSpPr txBox="1"/>
          <p:nvPr/>
        </p:nvSpPr>
        <p:spPr>
          <a:xfrm>
            <a:off x="478436" y="8496300"/>
            <a:ext cx="15392400" cy="1015663"/>
          </a:xfrm>
          <a:prstGeom prst="rect">
            <a:avLst/>
          </a:prstGeom>
          <a:noFill/>
        </p:spPr>
        <p:txBody>
          <a:bodyPr wrap="square" rtlCol="0">
            <a:spAutoFit/>
          </a:bodyPr>
          <a:lstStyle/>
          <a:p>
            <a:pPr algn="ctr"/>
            <a:r>
              <a:rPr lang="en-US" sz="6000" dirty="0" smtClean="0">
                <a:solidFill>
                  <a:schemeClr val="tx2">
                    <a:lumMod val="75000"/>
                  </a:schemeClr>
                </a:solidFill>
              </a:rPr>
              <a:t>2025-26 </a:t>
            </a:r>
            <a:r>
              <a:rPr lang="en-US" sz="6000" dirty="0">
                <a:solidFill>
                  <a:schemeClr val="tx2">
                    <a:lumMod val="75000"/>
                  </a:schemeClr>
                </a:solidFill>
              </a:rPr>
              <a:t>Title l Annual Parent Meeting</a:t>
            </a:r>
          </a:p>
        </p:txBody>
      </p:sp>
      <p:pic>
        <p:nvPicPr>
          <p:cNvPr id="6" name="Picture 5"/>
          <p:cNvPicPr/>
          <p:nvPr/>
        </p:nvPicPr>
        <p:blipFill>
          <a:blip r:embed="rId4" cstate="print">
            <a:duotone>
              <a:srgbClr val="4F81BD">
                <a:shade val="45000"/>
                <a:satMod val="135000"/>
              </a:srgbClr>
              <a:prstClr val="white"/>
            </a:duotone>
          </a:blip>
          <a:srcRect/>
          <a:stretch>
            <a:fillRect/>
          </a:stretch>
        </p:blipFill>
        <p:spPr bwMode="auto">
          <a:xfrm>
            <a:off x="5410200" y="952500"/>
            <a:ext cx="5638800" cy="1828800"/>
          </a:xfrm>
          <a:prstGeom prst="rect">
            <a:avLst/>
          </a:prstGeom>
          <a:noFill/>
          <a:ln w="9525" algn="in">
            <a:noFill/>
            <a:miter lim="800000"/>
            <a:headEnd/>
            <a:tailEnd/>
          </a:ln>
          <a:effectLst/>
        </p:spPr>
      </p:pic>
    </p:spTree>
    <p:extLst>
      <p:ext uri="{BB962C8B-B14F-4D97-AF65-F5344CB8AC3E}">
        <p14:creationId xmlns:p14="http://schemas.microsoft.com/office/powerpoint/2010/main" val="11807620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TextBox 7"/>
          <p:cNvSpPr txBox="1"/>
          <p:nvPr/>
        </p:nvSpPr>
        <p:spPr>
          <a:xfrm>
            <a:off x="1028700" y="885825"/>
            <a:ext cx="16802100" cy="1532856"/>
          </a:xfrm>
          <a:prstGeom prst="rect">
            <a:avLst/>
          </a:prstGeom>
        </p:spPr>
        <p:txBody>
          <a:bodyPr wrap="square" lIns="0" tIns="0" rIns="0" bIns="0" rtlCol="0" anchor="t">
            <a:spAutoFit/>
          </a:bodyPr>
          <a:lstStyle/>
          <a:p>
            <a:endParaRPr lang="en-US" sz="2000" dirty="0"/>
          </a:p>
          <a:p>
            <a:pPr>
              <a:lnSpc>
                <a:spcPts val="9931"/>
              </a:lnSpc>
            </a:pPr>
            <a:endParaRPr lang="en-US" sz="7093" b="1" dirty="0">
              <a:solidFill>
                <a:srgbClr val="8AB840"/>
              </a:solidFill>
              <a:latin typeface="Prompt Bold" panose="00000800000000000000" pitchFamily="2" charset="-34"/>
              <a:cs typeface="Prompt Bold" panose="00000800000000000000" pitchFamily="2" charset="-34"/>
            </a:endParaRPr>
          </a:p>
        </p:txBody>
      </p:sp>
      <p:sp>
        <p:nvSpPr>
          <p:cNvPr id="3" name="TextBox 2">
            <a:extLst>
              <a:ext uri="{FF2B5EF4-FFF2-40B4-BE49-F238E27FC236}">
                <a16:creationId xmlns:a16="http://schemas.microsoft.com/office/drawing/2014/main" xmlns="" id="{76BA8E0E-7276-3FA7-38F8-20EBB5D3874C}"/>
              </a:ext>
            </a:extLst>
          </p:cNvPr>
          <p:cNvSpPr txBox="1"/>
          <p:nvPr/>
        </p:nvSpPr>
        <p:spPr>
          <a:xfrm>
            <a:off x="5181600" y="491316"/>
            <a:ext cx="9144000" cy="1015663"/>
          </a:xfrm>
          <a:prstGeom prst="rect">
            <a:avLst/>
          </a:prstGeom>
          <a:noFill/>
        </p:spPr>
        <p:txBody>
          <a:bodyPr wrap="square">
            <a:spAutoFit/>
          </a:bodyPr>
          <a:lstStyle/>
          <a:p>
            <a:r>
              <a:rPr lang="en-US" sz="6000" b="1" dirty="0">
                <a:solidFill>
                  <a:schemeClr val="accent1">
                    <a:lumMod val="50000"/>
                  </a:schemeClr>
                </a:solidFill>
              </a:rPr>
              <a:t>Title I Funding Process</a:t>
            </a:r>
            <a:endParaRPr lang="en-US" sz="6000" b="1" dirty="0"/>
          </a:p>
        </p:txBody>
      </p:sp>
      <p:pic>
        <p:nvPicPr>
          <p:cNvPr id="4" name="Picture 6" descr="Business Process Flows with a personal touch- Demeny.co.uk">
            <a:extLst>
              <a:ext uri="{FF2B5EF4-FFF2-40B4-BE49-F238E27FC236}">
                <a16:creationId xmlns:a16="http://schemas.microsoft.com/office/drawing/2014/main" xmlns="" id="{6D5821EA-B6FE-B707-36A0-B347B29A225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0800" y="4071896"/>
            <a:ext cx="4953000" cy="353251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xmlns="" id="{81FC0398-53BA-C170-5584-5B32213AD52D}"/>
              </a:ext>
            </a:extLst>
          </p:cNvPr>
          <p:cNvSpPr txBox="1"/>
          <p:nvPr/>
        </p:nvSpPr>
        <p:spPr>
          <a:xfrm>
            <a:off x="5638800" y="3390900"/>
            <a:ext cx="1981200" cy="830997"/>
          </a:xfrm>
          <a:prstGeom prst="rect">
            <a:avLst/>
          </a:prstGeom>
          <a:noFill/>
        </p:spPr>
        <p:txBody>
          <a:bodyPr wrap="square" rtlCol="0">
            <a:spAutoFit/>
          </a:bodyPr>
          <a:lstStyle/>
          <a:p>
            <a:r>
              <a:rPr lang="en-US" sz="2400" dirty="0"/>
              <a:t>1. Federal Government</a:t>
            </a:r>
          </a:p>
        </p:txBody>
      </p:sp>
      <p:sp>
        <p:nvSpPr>
          <p:cNvPr id="8" name="TextBox 7">
            <a:extLst>
              <a:ext uri="{FF2B5EF4-FFF2-40B4-BE49-F238E27FC236}">
                <a16:creationId xmlns:a16="http://schemas.microsoft.com/office/drawing/2014/main" xmlns="" id="{EFF48832-335F-5863-629B-3360DB239AE0}"/>
              </a:ext>
            </a:extLst>
          </p:cNvPr>
          <p:cNvSpPr txBox="1"/>
          <p:nvPr/>
        </p:nvSpPr>
        <p:spPr>
          <a:xfrm>
            <a:off x="9753600" y="2933700"/>
            <a:ext cx="2133600" cy="1200329"/>
          </a:xfrm>
          <a:prstGeom prst="rect">
            <a:avLst/>
          </a:prstGeom>
          <a:noFill/>
        </p:spPr>
        <p:txBody>
          <a:bodyPr wrap="square" rtlCol="0">
            <a:spAutoFit/>
          </a:bodyPr>
          <a:lstStyle/>
          <a:p>
            <a:r>
              <a:rPr lang="en-US" sz="2400" dirty="0"/>
              <a:t>2. Florida Department of Education</a:t>
            </a:r>
          </a:p>
        </p:txBody>
      </p:sp>
      <p:sp>
        <p:nvSpPr>
          <p:cNvPr id="9" name="TextBox 8">
            <a:extLst>
              <a:ext uri="{FF2B5EF4-FFF2-40B4-BE49-F238E27FC236}">
                <a16:creationId xmlns:a16="http://schemas.microsoft.com/office/drawing/2014/main" xmlns="" id="{F6306563-69EB-DA9C-81AC-3B4D64ADA91C}"/>
              </a:ext>
            </a:extLst>
          </p:cNvPr>
          <p:cNvSpPr txBox="1"/>
          <p:nvPr/>
        </p:nvSpPr>
        <p:spPr>
          <a:xfrm>
            <a:off x="10972800" y="6896100"/>
            <a:ext cx="1981200" cy="1200329"/>
          </a:xfrm>
          <a:prstGeom prst="rect">
            <a:avLst/>
          </a:prstGeom>
          <a:noFill/>
        </p:spPr>
        <p:txBody>
          <a:bodyPr wrap="square" rtlCol="0">
            <a:spAutoFit/>
          </a:bodyPr>
          <a:lstStyle/>
          <a:p>
            <a:r>
              <a:rPr lang="en-US" sz="2400" dirty="0"/>
              <a:t>3. Pinellas County Schools</a:t>
            </a:r>
          </a:p>
        </p:txBody>
      </p:sp>
      <p:sp>
        <p:nvSpPr>
          <p:cNvPr id="10" name="TextBox 9">
            <a:extLst>
              <a:ext uri="{FF2B5EF4-FFF2-40B4-BE49-F238E27FC236}">
                <a16:creationId xmlns:a16="http://schemas.microsoft.com/office/drawing/2014/main" xmlns="" id="{211C4B66-DE08-1680-F311-037A47F9A3F5}"/>
              </a:ext>
            </a:extLst>
          </p:cNvPr>
          <p:cNvSpPr txBox="1"/>
          <p:nvPr/>
        </p:nvSpPr>
        <p:spPr>
          <a:xfrm>
            <a:off x="4419600" y="6563573"/>
            <a:ext cx="1981200" cy="830997"/>
          </a:xfrm>
          <a:prstGeom prst="rect">
            <a:avLst/>
          </a:prstGeom>
          <a:noFill/>
        </p:spPr>
        <p:txBody>
          <a:bodyPr wrap="square" rtlCol="0">
            <a:spAutoFit/>
          </a:bodyPr>
          <a:lstStyle/>
          <a:p>
            <a:r>
              <a:rPr lang="en-US" sz="2400" dirty="0" smtClean="0"/>
              <a:t>4. Athenian Academy</a:t>
            </a:r>
            <a:endParaRPr lang="en-US" sz="2400" dirty="0"/>
          </a:p>
        </p:txBody>
      </p:sp>
    </p:spTree>
    <p:extLst>
      <p:ext uri="{BB962C8B-B14F-4D97-AF65-F5344CB8AC3E}">
        <p14:creationId xmlns:p14="http://schemas.microsoft.com/office/powerpoint/2010/main" val="15884797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7"/>
          <p:cNvSpPr txBox="1"/>
          <p:nvPr/>
        </p:nvSpPr>
        <p:spPr>
          <a:xfrm>
            <a:off x="1028700" y="885825"/>
            <a:ext cx="16802100" cy="1532856"/>
          </a:xfrm>
          <a:prstGeom prst="rect">
            <a:avLst/>
          </a:prstGeom>
        </p:spPr>
        <p:txBody>
          <a:bodyPr wrap="square" lIns="0" tIns="0" rIns="0" bIns="0" rtlCol="0" anchor="t">
            <a:spAutoFit/>
          </a:bodyPr>
          <a:lstStyle/>
          <a:p>
            <a:endParaRPr lang="en-US" sz="2000" dirty="0"/>
          </a:p>
          <a:p>
            <a:pPr>
              <a:lnSpc>
                <a:spcPts val="9931"/>
              </a:lnSpc>
            </a:pPr>
            <a:endParaRPr lang="en-US" sz="7093" b="1" dirty="0">
              <a:solidFill>
                <a:srgbClr val="8AB840"/>
              </a:solidFill>
              <a:latin typeface="Prompt Bold" panose="00000800000000000000" pitchFamily="2" charset="-34"/>
              <a:cs typeface="Prompt Bold" panose="00000800000000000000" pitchFamily="2" charset="-34"/>
            </a:endParaRPr>
          </a:p>
        </p:txBody>
      </p:sp>
      <p:pic>
        <p:nvPicPr>
          <p:cNvPr id="2" name="Picture 2">
            <a:extLst>
              <a:ext uri="{FF2B5EF4-FFF2-40B4-BE49-F238E27FC236}">
                <a16:creationId xmlns:a16="http://schemas.microsoft.com/office/drawing/2014/main" xmlns="" id="{E4BF977F-298D-CDA1-A023-5328F78E6544}"/>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876800" y="2418681"/>
            <a:ext cx="7848600" cy="43250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7165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TextBox 7"/>
          <p:cNvSpPr txBox="1"/>
          <p:nvPr/>
        </p:nvSpPr>
        <p:spPr>
          <a:xfrm>
            <a:off x="1028700" y="885825"/>
            <a:ext cx="16802100" cy="1532856"/>
          </a:xfrm>
          <a:prstGeom prst="rect">
            <a:avLst/>
          </a:prstGeom>
        </p:spPr>
        <p:txBody>
          <a:bodyPr wrap="square" lIns="0" tIns="0" rIns="0" bIns="0" rtlCol="0" anchor="t">
            <a:spAutoFit/>
          </a:bodyPr>
          <a:lstStyle/>
          <a:p>
            <a:endParaRPr lang="en-US" sz="2000" dirty="0"/>
          </a:p>
          <a:p>
            <a:pPr>
              <a:lnSpc>
                <a:spcPts val="9931"/>
              </a:lnSpc>
            </a:pPr>
            <a:endParaRPr lang="en-US" sz="7093" b="1" dirty="0">
              <a:solidFill>
                <a:srgbClr val="8AB840"/>
              </a:solidFill>
              <a:latin typeface="Prompt Bold" panose="00000800000000000000" pitchFamily="2" charset="-34"/>
              <a:cs typeface="Prompt Bold" panose="00000800000000000000" pitchFamily="2" charset="-34"/>
            </a:endParaRPr>
          </a:p>
        </p:txBody>
      </p:sp>
      <p:pic>
        <p:nvPicPr>
          <p:cNvPr id="4" name="Picture 4" descr="Failing at Dental Hygiene? Score an A+ at the Dentist With These Easy Tips  - Gentle Care Dentistry">
            <a:extLst>
              <a:ext uri="{FF2B5EF4-FFF2-40B4-BE49-F238E27FC236}">
                <a16:creationId xmlns:a16="http://schemas.microsoft.com/office/drawing/2014/main" xmlns="" id="{EA3ACEBB-86C9-9A38-4356-D0C138F1A79D}"/>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09600" y="831916"/>
            <a:ext cx="1981200" cy="2025584"/>
          </a:xfrm>
          <a:prstGeom prst="rect">
            <a:avLst/>
          </a:prstGeom>
          <a:noFill/>
          <a:scene3d>
            <a:camera prst="orthographicFront"/>
            <a:lightRig rig="threePt" dir="t"/>
          </a:scene3d>
          <a:sp3d>
            <a:bevelT w="114300" prst="artDeco"/>
          </a:sp3d>
          <a:extLst>
            <a:ext uri="{909E8E84-426E-40DD-AFC4-6F175D3DCCD1}">
              <a14:hiddenFill xmlns:a14="http://schemas.microsoft.com/office/drawing/2010/main">
                <a:solidFill>
                  <a:srgbClr val="FFFFFF"/>
                </a:solidFill>
              </a14:hiddenFill>
            </a:ext>
          </a:extLst>
        </p:spPr>
      </p:pic>
      <p:pic>
        <p:nvPicPr>
          <p:cNvPr id="5" name="Picture 4" descr="5 Questions To Ask Before Planning A Celebration - FocusU">
            <a:extLst>
              <a:ext uri="{FF2B5EF4-FFF2-40B4-BE49-F238E27FC236}">
                <a16:creationId xmlns:a16="http://schemas.microsoft.com/office/drawing/2014/main" xmlns="" id="{93EF5074-85CC-4A05-DC86-E54A7FA8125B}"/>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15240000" y="5177851"/>
            <a:ext cx="2590800" cy="2633961"/>
          </a:xfrm>
          <a:prstGeom prst="rect">
            <a:avLst/>
          </a:prstGeom>
          <a:noFill/>
          <a:effectLst>
            <a:innerShdw blurRad="114300">
              <a:prstClr val="black"/>
            </a:innerShdw>
          </a:effectLst>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xmlns="" id="{CEE68D14-E1A1-CFAB-8167-3D80E39F0879}"/>
              </a:ext>
            </a:extLst>
          </p:cNvPr>
          <p:cNvSpPr txBox="1"/>
          <p:nvPr/>
        </p:nvSpPr>
        <p:spPr>
          <a:xfrm>
            <a:off x="4857750" y="1104900"/>
            <a:ext cx="9144000" cy="1323439"/>
          </a:xfrm>
          <a:prstGeom prst="rect">
            <a:avLst/>
          </a:prstGeom>
          <a:noFill/>
        </p:spPr>
        <p:txBody>
          <a:bodyPr wrap="square">
            <a:spAutoFit/>
          </a:bodyPr>
          <a:lstStyle/>
          <a:p>
            <a:pPr algn="ctr"/>
            <a:r>
              <a:rPr lang="en-US" sz="8000" spc="100" dirty="0" smtClean="0">
                <a:solidFill>
                  <a:schemeClr val="accent1">
                    <a:lumMod val="75000"/>
                  </a:schemeClr>
                </a:solidFill>
              </a:rPr>
              <a:t>Continuing To Grow!</a:t>
            </a:r>
            <a:endParaRPr lang="en-US" sz="8000" dirty="0">
              <a:solidFill>
                <a:schemeClr val="accent1">
                  <a:lumMod val="75000"/>
                </a:schemeClr>
              </a:solidFill>
            </a:endParaRPr>
          </a:p>
        </p:txBody>
      </p:sp>
      <p:sp>
        <p:nvSpPr>
          <p:cNvPr id="13" name="TextBox 12">
            <a:extLst>
              <a:ext uri="{FF2B5EF4-FFF2-40B4-BE49-F238E27FC236}">
                <a16:creationId xmlns:a16="http://schemas.microsoft.com/office/drawing/2014/main" xmlns="" id="{34067A5A-593F-B706-C5CF-AADB790B4118}"/>
              </a:ext>
            </a:extLst>
          </p:cNvPr>
          <p:cNvSpPr txBox="1"/>
          <p:nvPr/>
        </p:nvSpPr>
        <p:spPr>
          <a:xfrm>
            <a:off x="2743200" y="3771900"/>
            <a:ext cx="10896600" cy="5632311"/>
          </a:xfrm>
          <a:prstGeom prst="rect">
            <a:avLst/>
          </a:prstGeom>
          <a:noFill/>
        </p:spPr>
        <p:txBody>
          <a:bodyPr wrap="square">
            <a:spAutoFit/>
          </a:bodyPr>
          <a:lstStyle/>
          <a:p>
            <a:pPr marL="285750" indent="-285750">
              <a:buFont typeface="Arial" panose="020B0604020202020204" pitchFamily="34" charset="0"/>
              <a:buChar char="•"/>
            </a:pPr>
            <a:r>
              <a:rPr lang="en-US" sz="2000" dirty="0" smtClean="0"/>
              <a:t>95% </a:t>
            </a:r>
            <a:r>
              <a:rPr lang="en-US" sz="2000" dirty="0" smtClean="0"/>
              <a:t>of 7</a:t>
            </a:r>
            <a:r>
              <a:rPr lang="en-US" sz="2000" baseline="30000" dirty="0" smtClean="0"/>
              <a:t>th</a:t>
            </a:r>
            <a:r>
              <a:rPr lang="en-US" sz="2000" dirty="0" smtClean="0"/>
              <a:t> grade students passed the Civics EOC </a:t>
            </a:r>
          </a:p>
          <a:p>
            <a:pPr marL="285750" indent="-285750">
              <a:buFont typeface="Arial" panose="020B0604020202020204" pitchFamily="34" charset="0"/>
              <a:buChar char="•"/>
            </a:pPr>
            <a:endParaRPr lang="en-US" sz="2000" dirty="0" smtClean="0"/>
          </a:p>
          <a:p>
            <a:pPr marL="285750" indent="-285750">
              <a:buFont typeface="Arial" panose="020B0604020202020204" pitchFamily="34" charset="0"/>
              <a:buChar char="•"/>
            </a:pPr>
            <a:r>
              <a:rPr lang="en-US" sz="2000" dirty="0"/>
              <a:t>6th grade ELA outperformed the state by 11%  and the district by 8% (level 3 and above</a:t>
            </a:r>
            <a:r>
              <a:rPr lang="en-US" sz="2000" dirty="0" smtClean="0"/>
              <a:t>)</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7th grade ELA outperformed the state by 21% and the district by 16% (level 3 and above)</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Grades 4-7 performed at the same level as the state and district in our first online state writing assessment.</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7th grade math outperformed the state by 16% and the district by 36</a:t>
            </a:r>
            <a:r>
              <a:rPr lang="en-US" sz="2000" dirty="0" smtClean="0"/>
              <a:t>%.</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1st and 2nd grade students who took the STAR Reading assessment increased from 50% to 61% (percentage of students who scored at or above the district benchmark proficiency level).</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K-2 students who took the STAR math assessment increased from 49.6% to 64.5% (students who scored at or above the 35% typical student growth percentile).</a:t>
            </a:r>
          </a:p>
          <a:p>
            <a:endParaRPr lang="en-US" sz="4000" dirty="0"/>
          </a:p>
        </p:txBody>
      </p:sp>
    </p:spTree>
    <p:extLst>
      <p:ext uri="{BB962C8B-B14F-4D97-AF65-F5344CB8AC3E}">
        <p14:creationId xmlns:p14="http://schemas.microsoft.com/office/powerpoint/2010/main" val="14581580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E6F6584-6FC8-4CFE-ABC7-CA3DA9441705}"/>
              </a:ext>
            </a:extLst>
          </p:cNvPr>
          <p:cNvSpPr>
            <a:spLocks noGrp="1"/>
          </p:cNvSpPr>
          <p:nvPr>
            <p:ph type="title"/>
          </p:nvPr>
        </p:nvSpPr>
        <p:spPr>
          <a:xfrm>
            <a:off x="3172689" y="107176"/>
            <a:ext cx="11539910" cy="1714800"/>
          </a:xfrm>
        </p:spPr>
        <p:txBody>
          <a:bodyPr/>
          <a:lstStyle/>
          <a:p>
            <a:pPr algn="ctr"/>
            <a:r>
              <a:rPr lang="en-US" dirty="0">
                <a:solidFill>
                  <a:schemeClr val="tx1"/>
                </a:solidFill>
              </a:rPr>
              <a:t>Title I Schoolwide Budget</a:t>
            </a:r>
          </a:p>
        </p:txBody>
      </p:sp>
      <p:sp>
        <p:nvSpPr>
          <p:cNvPr id="4" name="Rectangle 3">
            <a:extLst>
              <a:ext uri="{FF2B5EF4-FFF2-40B4-BE49-F238E27FC236}">
                <a16:creationId xmlns:a16="http://schemas.microsoft.com/office/drawing/2014/main" xmlns="" id="{4A85E29F-2C64-49C1-AD16-7CD5491C723C}"/>
              </a:ext>
            </a:extLst>
          </p:cNvPr>
          <p:cNvSpPr/>
          <p:nvPr/>
        </p:nvSpPr>
        <p:spPr>
          <a:xfrm>
            <a:off x="2590800" y="1475273"/>
            <a:ext cx="13335000" cy="3046988"/>
          </a:xfrm>
          <a:prstGeom prst="rect">
            <a:avLst/>
          </a:prstGeom>
        </p:spPr>
        <p:txBody>
          <a:bodyPr wrap="square">
            <a:spAutoFit/>
          </a:bodyPr>
          <a:lstStyle/>
          <a:p>
            <a:r>
              <a:rPr lang="en-US" sz="3200" dirty="0" smtClean="0">
                <a:latin typeface="Nirmala UI Semilight" panose="020B0402040204020203" pitchFamily="34" charset="0"/>
                <a:ea typeface="Nirmala UI Semilight" panose="020B0402040204020203" pitchFamily="34" charset="0"/>
                <a:cs typeface="Nirmala UI Semilight" panose="020B0402040204020203" pitchFamily="34" charset="0"/>
              </a:rPr>
              <a:t>Athenian Academy </a:t>
            </a:r>
            <a:r>
              <a:rPr lang="en-US" sz="3200" dirty="0" smtClean="0">
                <a:solidFill>
                  <a:prstClr val="black"/>
                </a:solidFill>
                <a:latin typeface="Nirmala UI Semilight" panose="020B0402040204020203" pitchFamily="34" charset="0"/>
                <a:ea typeface="Nirmala UI Semilight" panose="020B0402040204020203" pitchFamily="34" charset="0"/>
                <a:cs typeface="Nirmala UI Semilight" panose="020B0402040204020203" pitchFamily="34" charset="0"/>
              </a:rPr>
              <a:t>is </a:t>
            </a:r>
            <a:r>
              <a:rPr lang="en-US" sz="3200" dirty="0">
                <a:solidFill>
                  <a:prstClr val="black"/>
                </a:solidFill>
                <a:latin typeface="Nirmala UI Semilight" panose="020B0402040204020203" pitchFamily="34" charset="0"/>
                <a:ea typeface="Nirmala UI Semilight" panose="020B0402040204020203" pitchFamily="34" charset="0"/>
                <a:cs typeface="Nirmala UI Semilight" panose="020B0402040204020203" pitchFamily="34" charset="0"/>
              </a:rPr>
              <a:t>provided </a:t>
            </a:r>
            <a:r>
              <a:rPr lang="en-US" sz="3200" dirty="0" smtClean="0">
                <a:latin typeface="Nirmala UI Semilight" panose="020B0402040204020203" pitchFamily="34" charset="0"/>
                <a:ea typeface="Nirmala UI Semilight" panose="020B0402040204020203" pitchFamily="34" charset="0"/>
                <a:cs typeface="Nirmala UI Semilight" panose="020B0402040204020203" pitchFamily="34" charset="0"/>
              </a:rPr>
              <a:t>$49,400.00 </a:t>
            </a:r>
            <a:r>
              <a:rPr lang="en-US" sz="3200" dirty="0" smtClean="0">
                <a:solidFill>
                  <a:prstClr val="black"/>
                </a:solidFill>
                <a:latin typeface="Nirmala UI Semilight" panose="020B0402040204020203" pitchFamily="34" charset="0"/>
                <a:ea typeface="Nirmala UI Semilight" panose="020B0402040204020203" pitchFamily="34" charset="0"/>
                <a:cs typeface="Nirmala UI Semilight" panose="020B0402040204020203" pitchFamily="34" charset="0"/>
              </a:rPr>
              <a:t>to </a:t>
            </a:r>
            <a:r>
              <a:rPr lang="en-US" sz="3200" dirty="0">
                <a:solidFill>
                  <a:prstClr val="black"/>
                </a:solidFill>
                <a:latin typeface="Nirmala UI Semilight" panose="020B0402040204020203" pitchFamily="34" charset="0"/>
                <a:ea typeface="Nirmala UI Semilight" panose="020B0402040204020203" pitchFamily="34" charset="0"/>
                <a:cs typeface="Nirmala UI Semilight" panose="020B0402040204020203" pitchFamily="34" charset="0"/>
              </a:rPr>
              <a:t>pay for supplemental resources and programs for increased student achievement.</a:t>
            </a:r>
          </a:p>
          <a:p>
            <a:endParaRPr lang="en-US" sz="3200" dirty="0">
              <a:solidFill>
                <a:prstClr val="black"/>
              </a:solidFill>
              <a:latin typeface="Nirmala UI Semilight" panose="020B0402040204020203" pitchFamily="34" charset="0"/>
              <a:ea typeface="Nirmala UI Semilight" panose="020B0402040204020203" pitchFamily="34" charset="0"/>
              <a:cs typeface="Nirmala UI Semilight" panose="020B0402040204020203" pitchFamily="34" charset="0"/>
            </a:endParaRPr>
          </a:p>
          <a:p>
            <a:r>
              <a:rPr lang="en-US" sz="3200" dirty="0" smtClean="0">
                <a:latin typeface="Nirmala UI Semilight" panose="020B0402040204020203" pitchFamily="34" charset="0"/>
                <a:ea typeface="Nirmala UI Semilight" panose="020B0402040204020203" pitchFamily="34" charset="0"/>
                <a:cs typeface="Nirmala UI Semilight" panose="020B0402040204020203" pitchFamily="34" charset="0"/>
              </a:rPr>
              <a:t>Athenian Academy will use these funds to support the MTSS role and, the continued additional support from a paraprofessional</a:t>
            </a:r>
            <a:endParaRPr lang="en-US" sz="3200" dirty="0">
              <a:solidFill>
                <a:srgbClr val="FF0000"/>
              </a:solidFill>
              <a:latin typeface="Nirmala UI Semilight" panose="020B0402040204020203" pitchFamily="34" charset="0"/>
              <a:ea typeface="Nirmala UI Semilight" panose="020B0402040204020203" pitchFamily="34" charset="0"/>
              <a:cs typeface="Nirmala UI Semilight" panose="020B0402040204020203" pitchFamily="34" charset="0"/>
            </a:endParaRPr>
          </a:p>
          <a:p>
            <a:r>
              <a:rPr lang="en-US" sz="3200" dirty="0" smtClean="0">
                <a:solidFill>
                  <a:srgbClr val="FF0000"/>
                </a:solidFill>
                <a:latin typeface="Nirmala UI Semilight" panose="020B0402040204020203" pitchFamily="34" charset="0"/>
                <a:ea typeface="Nirmala UI Semilight" panose="020B0402040204020203" pitchFamily="34" charset="0"/>
                <a:cs typeface="Nirmala UI Semilight" panose="020B0402040204020203" pitchFamily="34" charset="0"/>
              </a:rPr>
              <a:t> </a:t>
            </a:r>
            <a:endParaRPr lang="en-US" sz="3200" dirty="0">
              <a:solidFill>
                <a:srgbClr val="FF0000"/>
              </a:solidFill>
              <a:latin typeface="Nirmala UI Semilight" panose="020B0402040204020203" pitchFamily="34" charset="0"/>
              <a:ea typeface="Nirmala UI Semilight" panose="020B0402040204020203" pitchFamily="34" charset="0"/>
              <a:cs typeface="Nirmala UI Semilight" panose="020B0402040204020203" pitchFamily="34" charset="0"/>
            </a:endParaRPr>
          </a:p>
        </p:txBody>
      </p:sp>
      <p:pic>
        <p:nvPicPr>
          <p:cNvPr id="5" name="Graphic 4" descr="Money">
            <a:extLst>
              <a:ext uri="{FF2B5EF4-FFF2-40B4-BE49-F238E27FC236}">
                <a16:creationId xmlns:a16="http://schemas.microsoft.com/office/drawing/2014/main" xmlns="" id="{DBABE446-B20A-4145-8889-C6BD3CC0E80F}"/>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641766" y="230960"/>
            <a:ext cx="1233056" cy="1244312"/>
          </a:xfrm>
          <a:prstGeom prst="rect">
            <a:avLst/>
          </a:prstGeom>
        </p:spPr>
      </p:pic>
      <p:pic>
        <p:nvPicPr>
          <p:cNvPr id="7" name="Picture 6">
            <a:extLst>
              <a:ext uri="{FF2B5EF4-FFF2-40B4-BE49-F238E27FC236}">
                <a16:creationId xmlns:a16="http://schemas.microsoft.com/office/drawing/2014/main" xmlns="" id="{87EB6F69-FAAA-C3E4-EEB9-52D8A6916169}"/>
              </a:ext>
            </a:extLst>
          </p:cNvPr>
          <p:cNvPicPr>
            <a:picLocks noChangeAspect="1"/>
          </p:cNvPicPr>
          <p:nvPr/>
        </p:nvPicPr>
        <p:blipFill>
          <a:blip r:embed="rId4"/>
          <a:stretch>
            <a:fillRect/>
          </a:stretch>
        </p:blipFill>
        <p:spPr>
          <a:xfrm>
            <a:off x="0" y="8811727"/>
            <a:ext cx="18288000" cy="1475273"/>
          </a:xfrm>
          <a:prstGeom prst="rect">
            <a:avLst/>
          </a:prstGeom>
        </p:spPr>
      </p:pic>
    </p:spTree>
    <p:extLst>
      <p:ext uri="{BB962C8B-B14F-4D97-AF65-F5344CB8AC3E}">
        <p14:creationId xmlns:p14="http://schemas.microsoft.com/office/powerpoint/2010/main" val="24882028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xmlns="" id="{BEDC6A04-F048-4DD3-A967-1B488BB5BB74}"/>
              </a:ext>
            </a:extLst>
          </p:cNvPr>
          <p:cNvGraphicFramePr/>
          <p:nvPr>
            <p:extLst>
              <p:ext uri="{D42A27DB-BD31-4B8C-83A1-F6EECF244321}">
                <p14:modId xmlns:p14="http://schemas.microsoft.com/office/powerpoint/2010/main" val="589321176"/>
              </p:ext>
            </p:extLst>
          </p:nvPr>
        </p:nvGraphicFramePr>
        <p:xfrm>
          <a:off x="8863584" y="1449875"/>
          <a:ext cx="7924800" cy="8108654"/>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angle 3">
            <a:extLst>
              <a:ext uri="{FF2B5EF4-FFF2-40B4-BE49-F238E27FC236}">
                <a16:creationId xmlns:a16="http://schemas.microsoft.com/office/drawing/2014/main" xmlns="" id="{DC3692DB-C52F-4B0E-AC8B-F71726B5B957}"/>
              </a:ext>
            </a:extLst>
          </p:cNvPr>
          <p:cNvSpPr/>
          <p:nvPr/>
        </p:nvSpPr>
        <p:spPr>
          <a:xfrm>
            <a:off x="1033431" y="2864317"/>
            <a:ext cx="7830154" cy="2872774"/>
          </a:xfrm>
          <a:prstGeom prst="rect">
            <a:avLst/>
          </a:prstGeom>
        </p:spPr>
        <p:txBody>
          <a:bodyPr wrap="square">
            <a:spAutoFit/>
          </a:bodyPr>
          <a:lstStyle/>
          <a:p>
            <a:pPr>
              <a:lnSpc>
                <a:spcPct val="107000"/>
              </a:lnSpc>
              <a:spcAft>
                <a:spcPts val="1200"/>
              </a:spcAft>
            </a:pPr>
            <a:r>
              <a:rPr lang="en-US" sz="2400" dirty="0">
                <a:solidFill>
                  <a:prstClr val="black"/>
                </a:solidFill>
                <a:latin typeface="Calibri" panose="020F0502020204030204" pitchFamily="34" charset="0"/>
                <a:ea typeface="Calibri" panose="020F0502020204030204" pitchFamily="34" charset="0"/>
                <a:cs typeface="Times New Roman" panose="02020603050405020304" pitchFamily="18" charset="0"/>
              </a:rPr>
              <a:t>Total Allocation - </a:t>
            </a:r>
            <a:r>
              <a:rPr lang="en-US" sz="24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$5,300.00</a:t>
            </a:r>
            <a:endParaRPr lang="en-US" sz="24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a:spcBef>
                <a:spcPts val="578"/>
              </a:spcBef>
            </a:pPr>
            <a:r>
              <a:rPr lang="en-US" sz="2400" dirty="0" smtClean="0">
                <a:solidFill>
                  <a:srgbClr val="002060"/>
                </a:solidFill>
                <a:latin typeface="Calibri" panose="020F0502020204030204" pitchFamily="34" charset="0"/>
                <a:ea typeface="Times New Roman" panose="02020603050405020304" pitchFamily="18" charset="0"/>
                <a:cs typeface="Times New Roman" panose="02020603050405020304" pitchFamily="18" charset="0"/>
              </a:rPr>
              <a:t>Technology Related Supplies- $500.00 (</a:t>
            </a:r>
            <a:r>
              <a:rPr lang="en-US" sz="2400" dirty="0">
                <a:solidFill>
                  <a:srgbClr val="002060"/>
                </a:solidFill>
                <a:latin typeface="Calibri" panose="020F0502020204030204" pitchFamily="34" charset="0"/>
                <a:ea typeface="Times New Roman" panose="02020603050405020304" pitchFamily="18" charset="0"/>
                <a:cs typeface="Times New Roman" panose="02020603050405020304" pitchFamily="18" charset="0"/>
              </a:rPr>
              <a:t>9</a:t>
            </a:r>
            <a:r>
              <a:rPr lang="en-US" sz="2400" dirty="0" smtClean="0">
                <a:solidFill>
                  <a:srgbClr val="002060"/>
                </a:solidFill>
                <a:latin typeface="Calibri" panose="020F0502020204030204" pitchFamily="34" charset="0"/>
                <a:ea typeface="Times New Roman" panose="02020603050405020304" pitchFamily="18" charset="0"/>
                <a:cs typeface="Times New Roman" panose="02020603050405020304" pitchFamily="18" charset="0"/>
              </a:rPr>
              <a:t>%) </a:t>
            </a:r>
            <a:endParaRPr lang="en-US" sz="2400" dirty="0">
              <a:solidFill>
                <a:srgbClr val="002060"/>
              </a:solidFill>
              <a:latin typeface="Times New Roman" panose="02020603050405020304" pitchFamily="18" charset="0"/>
              <a:ea typeface="Times New Roman" panose="02020603050405020304" pitchFamily="18" charset="0"/>
            </a:endParaRPr>
          </a:p>
          <a:p>
            <a:pPr>
              <a:spcBef>
                <a:spcPts val="578"/>
              </a:spcBef>
            </a:pPr>
            <a:r>
              <a:rPr lang="en-US" sz="2400" dirty="0">
                <a:solidFill>
                  <a:srgbClr val="ED7D31"/>
                </a:solidFill>
                <a:latin typeface="Calibri" panose="020F0502020204030204" pitchFamily="34" charset="0"/>
                <a:ea typeface="Times New Roman" panose="02020603050405020304" pitchFamily="18" charset="0"/>
                <a:cs typeface="Times New Roman" panose="02020603050405020304" pitchFamily="18" charset="0"/>
              </a:rPr>
              <a:t>Consultants for Parent Workshops - </a:t>
            </a:r>
            <a:r>
              <a:rPr lang="en-US" sz="2400" dirty="0" smtClean="0">
                <a:solidFill>
                  <a:srgbClr val="ED7D31"/>
                </a:solidFill>
                <a:latin typeface="Calibri" panose="020F0502020204030204" pitchFamily="34" charset="0"/>
                <a:ea typeface="Times New Roman" panose="02020603050405020304" pitchFamily="18" charset="0"/>
                <a:cs typeface="Times New Roman" panose="02020603050405020304" pitchFamily="18" charset="0"/>
              </a:rPr>
              <a:t>$3,000.00 (57%)</a:t>
            </a:r>
            <a:endParaRPr lang="en-US" sz="2400" dirty="0">
              <a:solidFill>
                <a:prstClr val="black"/>
              </a:solidFill>
              <a:latin typeface="Times New Roman" panose="02020603050405020304" pitchFamily="18" charset="0"/>
              <a:ea typeface="Times New Roman" panose="02020603050405020304" pitchFamily="18" charset="0"/>
            </a:endParaRPr>
          </a:p>
          <a:p>
            <a:pPr>
              <a:spcBef>
                <a:spcPts val="578"/>
              </a:spcBef>
            </a:pPr>
            <a:r>
              <a:rPr lang="en-US" sz="2400" dirty="0" smtClean="0">
                <a:solidFill>
                  <a:srgbClr val="27CED7">
                    <a:lumMod val="50000"/>
                  </a:srgbClr>
                </a:solidFill>
                <a:latin typeface="Calibri" panose="020F0502020204030204" pitchFamily="34" charset="0"/>
                <a:ea typeface="Times New Roman" panose="02020603050405020304" pitchFamily="18" charset="0"/>
                <a:cs typeface="Times New Roman" panose="02020603050405020304" pitchFamily="18" charset="0"/>
              </a:rPr>
              <a:t>Instructional Materials- $500.00 (9%)</a:t>
            </a:r>
            <a:endParaRPr lang="en-US" sz="2400" dirty="0">
              <a:solidFill>
                <a:srgbClr val="27CED7">
                  <a:lumMod val="50000"/>
                </a:srgbClr>
              </a:solidFill>
              <a:latin typeface="Times New Roman" panose="02020603050405020304" pitchFamily="18" charset="0"/>
              <a:ea typeface="Times New Roman" panose="02020603050405020304" pitchFamily="18" charset="0"/>
            </a:endParaRPr>
          </a:p>
          <a:p>
            <a:pPr>
              <a:spcBef>
                <a:spcPts val="578"/>
              </a:spcBef>
            </a:pPr>
            <a:r>
              <a:rPr lang="en-US" sz="2400" dirty="0" smtClean="0">
                <a:solidFill>
                  <a:srgbClr val="FFC000"/>
                </a:solidFill>
                <a:latin typeface="Calibri" panose="020F0502020204030204" pitchFamily="34" charset="0"/>
                <a:ea typeface="Times New Roman" panose="02020603050405020304" pitchFamily="18" charset="0"/>
                <a:cs typeface="Times New Roman" panose="02020603050405020304" pitchFamily="18" charset="0"/>
              </a:rPr>
              <a:t>Contracted Services- $950.00 (18%)</a:t>
            </a:r>
          </a:p>
          <a:p>
            <a:pPr>
              <a:spcBef>
                <a:spcPts val="578"/>
              </a:spcBef>
            </a:pPr>
            <a:r>
              <a:rPr lang="en-US" sz="2400" dirty="0" smtClean="0">
                <a:solidFill>
                  <a:srgbClr val="7030A0"/>
                </a:solidFill>
                <a:latin typeface="Times New Roman" panose="02020603050405020304" pitchFamily="18" charset="0"/>
                <a:ea typeface="Times New Roman" panose="02020603050405020304" pitchFamily="18" charset="0"/>
              </a:rPr>
              <a:t>Snacks/Food - $350.00 (7%)</a:t>
            </a:r>
            <a:endParaRPr lang="en-US" sz="2400" dirty="0">
              <a:solidFill>
                <a:srgbClr val="7030A0"/>
              </a:solidFill>
              <a:latin typeface="Times New Roman" panose="02020603050405020304" pitchFamily="18" charset="0"/>
              <a:ea typeface="Times New Roman" panose="02020603050405020304" pitchFamily="18" charset="0"/>
            </a:endParaRPr>
          </a:p>
        </p:txBody>
      </p:sp>
      <p:sp>
        <p:nvSpPr>
          <p:cNvPr id="5" name="TextBox 4">
            <a:extLst>
              <a:ext uri="{FF2B5EF4-FFF2-40B4-BE49-F238E27FC236}">
                <a16:creationId xmlns:a16="http://schemas.microsoft.com/office/drawing/2014/main" xmlns="" id="{04C1DCEF-D392-4A2F-ABFE-955D4C38D101}"/>
              </a:ext>
            </a:extLst>
          </p:cNvPr>
          <p:cNvSpPr txBox="1"/>
          <p:nvPr/>
        </p:nvSpPr>
        <p:spPr>
          <a:xfrm>
            <a:off x="3657600" y="534830"/>
            <a:ext cx="10822242" cy="1200329"/>
          </a:xfrm>
          <a:prstGeom prst="rect">
            <a:avLst/>
          </a:prstGeom>
          <a:noFill/>
        </p:spPr>
        <p:txBody>
          <a:bodyPr wrap="square" rtlCol="0">
            <a:spAutoFit/>
          </a:bodyPr>
          <a:lstStyle/>
          <a:p>
            <a:r>
              <a:rPr lang="en-US" sz="3600" dirty="0" smtClean="0">
                <a:solidFill>
                  <a:prstClr val="black"/>
                </a:solidFill>
                <a:latin typeface="Tw Cen MT" panose="020B0602020104020603"/>
              </a:rPr>
              <a:t>School’s </a:t>
            </a:r>
            <a:r>
              <a:rPr lang="en-US" sz="3600" dirty="0">
                <a:solidFill>
                  <a:prstClr val="black"/>
                </a:solidFill>
                <a:latin typeface="Tw Cen MT" panose="020B0602020104020603"/>
              </a:rPr>
              <a:t>Title I Parent &amp; Family Engagement </a:t>
            </a:r>
            <a:r>
              <a:rPr lang="en-US" sz="3600" dirty="0" smtClean="0">
                <a:solidFill>
                  <a:prstClr val="black"/>
                </a:solidFill>
                <a:latin typeface="Tw Cen MT" panose="020B0602020104020603"/>
              </a:rPr>
              <a:t>2025-26 </a:t>
            </a:r>
            <a:r>
              <a:rPr lang="en-US" sz="3600" dirty="0">
                <a:solidFill>
                  <a:prstClr val="black"/>
                </a:solidFill>
                <a:latin typeface="Tw Cen MT" panose="020B0602020104020603"/>
              </a:rPr>
              <a:t>Budget</a:t>
            </a:r>
          </a:p>
        </p:txBody>
      </p:sp>
      <p:pic>
        <p:nvPicPr>
          <p:cNvPr id="7" name="Picture 6">
            <a:extLst>
              <a:ext uri="{FF2B5EF4-FFF2-40B4-BE49-F238E27FC236}">
                <a16:creationId xmlns:a16="http://schemas.microsoft.com/office/drawing/2014/main" xmlns="" id="{CA5BEFB1-1793-3D5B-1734-15073BC25821}"/>
              </a:ext>
            </a:extLst>
          </p:cNvPr>
          <p:cNvPicPr>
            <a:picLocks noChangeAspect="1"/>
          </p:cNvPicPr>
          <p:nvPr/>
        </p:nvPicPr>
        <p:blipFill>
          <a:blip r:embed="rId4"/>
          <a:stretch>
            <a:fillRect/>
          </a:stretch>
        </p:blipFill>
        <p:spPr>
          <a:xfrm>
            <a:off x="-56514" y="8837125"/>
            <a:ext cx="18344514" cy="1451555"/>
          </a:xfrm>
          <a:prstGeom prst="rect">
            <a:avLst/>
          </a:prstGeom>
        </p:spPr>
      </p:pic>
    </p:spTree>
    <p:extLst>
      <p:ext uri="{BB962C8B-B14F-4D97-AF65-F5344CB8AC3E}">
        <p14:creationId xmlns:p14="http://schemas.microsoft.com/office/powerpoint/2010/main" val="3250072113"/>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xmlns="" name="Integral" id="{3577F8C9-A904-41D8-97D2-FD898F53F20E}" vid="{682D6EBE-8D36-4FF2-9DB3-F3D8D7B6715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17002</TotalTime>
  <Words>1371</Words>
  <Application>Microsoft Office PowerPoint</Application>
  <PresentationFormat>Custom</PresentationFormat>
  <Paragraphs>183</Paragraphs>
  <Slides>24</Slides>
  <Notes>16</Notes>
  <HiddenSlides>0</HiddenSlides>
  <MMClips>0</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24</vt:i4>
      </vt:variant>
    </vt:vector>
  </HeadingPairs>
  <TitlesOfParts>
    <vt:vector size="39" baseType="lpstr">
      <vt:lpstr>Arial</vt:lpstr>
      <vt:lpstr>Oswald</vt:lpstr>
      <vt:lpstr>YACgEZ1cb1Q_0</vt:lpstr>
      <vt:lpstr>Calibri</vt:lpstr>
      <vt:lpstr>Nirmala UI</vt:lpstr>
      <vt:lpstr>Prompt Bold</vt:lpstr>
      <vt:lpstr>Raleway</vt:lpstr>
      <vt:lpstr>Nirmala UI Semilight</vt:lpstr>
      <vt:lpstr>Tw Cen MT Condensed</vt:lpstr>
      <vt:lpstr>Times New Roman</vt:lpstr>
      <vt:lpstr>Tw Cen MT</vt:lpstr>
      <vt:lpstr>Aptos</vt:lpstr>
      <vt:lpstr>Wingdings 3</vt:lpstr>
      <vt:lpstr>Office Theme</vt:lpstr>
      <vt:lpstr>Integral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Title I Schoolwide Budget</vt:lpstr>
      <vt:lpstr>PowerPoint Presentation</vt:lpstr>
      <vt:lpstr>Parent’s Right to Know</vt:lpstr>
      <vt:lpstr>Working Together for Student Success</vt:lpstr>
      <vt:lpstr>Parent-School-Student Compact</vt:lpstr>
      <vt:lpstr>Athenian Academy 2025-2026 Compact</vt:lpstr>
      <vt:lpstr>Parent and Family Engagement Plan (PFEP)</vt:lpstr>
      <vt:lpstr>PowerPoint Presentation</vt:lpstr>
      <vt:lpstr>School’s Curriculum</vt:lpstr>
      <vt:lpstr>Florida End of Course (EOC) Assessments (Algebra 1, Civics, Spanish, Greek)</vt:lpstr>
      <vt:lpstr>PowerPoint Presentation</vt:lpstr>
      <vt:lpstr>PowerPoint Presentation</vt:lpstr>
      <vt:lpstr>Parent Advisory Council (PAC)</vt:lpstr>
      <vt:lpstr>Thank you for your time!</vt:lpstr>
      <vt:lpstr>Contact Us</vt:lpstr>
      <vt:lpstr>PowerPoint Presentation</vt:lpstr>
      <vt:lpstr>Your Input is valuable. Please take a moment to fill out the survey.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 of PowerPoint Template</dc:title>
  <dc:creator>Jourdan Elizabeth</dc:creator>
  <cp:lastModifiedBy>June Caruso</cp:lastModifiedBy>
  <cp:revision>43</cp:revision>
  <dcterms:created xsi:type="dcterms:W3CDTF">2006-08-16T00:00:00Z</dcterms:created>
  <dcterms:modified xsi:type="dcterms:W3CDTF">2025-09-30T19:27:35Z</dcterms:modified>
  <dc:identifier>DAFHhpdnc_E</dc:identifier>
</cp:coreProperties>
</file>